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4"/>
  </p:notesMasterIdLst>
  <p:sldIdLst>
    <p:sldId id="542" r:id="rId3"/>
    <p:sldId id="543" r:id="rId4"/>
    <p:sldId id="544" r:id="rId5"/>
    <p:sldId id="466" r:id="rId6"/>
    <p:sldId id="468" r:id="rId7"/>
    <p:sldId id="485" r:id="rId8"/>
    <p:sldId id="470" r:id="rId9"/>
    <p:sldId id="477" r:id="rId10"/>
    <p:sldId id="547" r:id="rId11"/>
    <p:sldId id="549" r:id="rId12"/>
    <p:sldId id="550" r:id="rId13"/>
    <p:sldId id="548" r:id="rId14"/>
    <p:sldId id="476" r:id="rId15"/>
    <p:sldId id="551" r:id="rId16"/>
    <p:sldId id="552" r:id="rId17"/>
    <p:sldId id="553" r:id="rId18"/>
    <p:sldId id="554" r:id="rId19"/>
    <p:sldId id="555" r:id="rId20"/>
    <p:sldId id="478" r:id="rId21"/>
    <p:sldId id="557" r:id="rId22"/>
    <p:sldId id="575" r:id="rId23"/>
    <p:sldId id="497" r:id="rId24"/>
    <p:sldId id="499" r:id="rId25"/>
    <p:sldId id="490" r:id="rId26"/>
    <p:sldId id="576" r:id="rId27"/>
    <p:sldId id="577" r:id="rId28"/>
    <p:sldId id="505" r:id="rId29"/>
    <p:sldId id="578" r:id="rId30"/>
    <p:sldId id="480" r:id="rId31"/>
    <p:sldId id="579" r:id="rId32"/>
    <p:sldId id="493" r:id="rId33"/>
  </p:sldIdLst>
  <p:sldSz cx="12192000" cy="6858000"/>
  <p:notesSz cx="6858000" cy="9144000"/>
  <p:embeddedFontLst>
    <p:embeddedFont>
      <p:font typeface="黑体" panose="02010609060101010101" pitchFamily="49" charset="-122"/>
      <p:regular r:id="rId35"/>
    </p:embeddedFont>
    <p:embeddedFont>
      <p:font typeface="汉仪昌黎宋刻本(原版)简" panose="02010600030101010101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江西拙楷" panose="02010600030101010101" charset="-122"/>
      <p:regular r:id="rId41"/>
    </p:embeddedFont>
    <p:embeddedFont>
      <p:font typeface="华文新魏" panose="02010800040101010101" pitchFamily="2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方正正中黑简体" panose="02010600030101010101" charset="-122"/>
      <p:regular r:id="rId47"/>
    </p:embeddedFont>
    <p:embeddedFont>
      <p:font typeface="Impact" panose="020B0806030902050204" pitchFamily="34" charset="0"/>
      <p:regular r:id="rId48"/>
    </p:embeddedFont>
    <p:embeddedFont>
      <p:font typeface="楷体" panose="02010609060101010101" pitchFamily="49" charset="-122"/>
      <p:regular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隶书" panose="02010509060101010101" pitchFamily="49" charset="-122"/>
      <p:regular r:id="rId52"/>
    </p:embeddedFont>
    <p:embeddedFont>
      <p:font typeface="等线 Light" panose="02010600030101010101" pitchFamily="2" charset="-122"/>
      <p:regular r:id="rId53"/>
    </p:embeddedFont>
    <p:embeddedFont>
      <p:font typeface="华文行楷" panose="02010800040101010101" pitchFamily="2" charset="-122"/>
      <p:regular r:id="rId54"/>
    </p:embeddedFont>
    <p:embeddedFont>
      <p:font typeface="方正宋刻本秀楷简体" panose="02010600030101010101" charset="-122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EA"/>
    <a:srgbClr val="EBEEE4"/>
    <a:srgbClr val="D0AB87"/>
    <a:srgbClr val="663300"/>
    <a:srgbClr val="1F4E79"/>
    <a:srgbClr val="E6E6E6"/>
    <a:srgbClr val="7E7148"/>
    <a:srgbClr val="CFC485"/>
    <a:srgbClr val="BDC68E"/>
    <a:srgbClr val="C6A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D6B98-AA9F-4958-9272-E49EA656F835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AA2FD-0F17-4924-9B9F-CA63880741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AA2FD-0F17-4924-9B9F-CA63880741E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5F458-1E61-40D2-91F3-0DEE5A92368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4" y="1122364"/>
            <a:ext cx="9144001" cy="2387600"/>
          </a:xfrm>
          <a:prstGeom prst="rect">
            <a:avLst/>
          </a:prstGeom>
        </p:spPr>
        <p:txBody>
          <a:bodyPr lIns="86028" tIns="43014" rIns="86028" bIns="43014" anchor="b"/>
          <a:lstStyle>
            <a:lvl1pPr algn="ctr">
              <a:defRPr sz="5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4" y="3602037"/>
            <a:ext cx="9144001" cy="1655764"/>
          </a:xfrm>
          <a:prstGeom prst="rect">
            <a:avLst/>
          </a:prstGeom>
        </p:spPr>
        <p:txBody>
          <a:bodyPr lIns="86028" tIns="43014" rIns="86028" bIns="43014"/>
          <a:lstStyle>
            <a:lvl1pPr marL="0" indent="0" algn="ctr">
              <a:buNone/>
              <a:defRPr sz="2265"/>
            </a:lvl1pPr>
            <a:lvl2pPr marL="429895" indent="0" algn="ctr">
              <a:buNone/>
              <a:defRPr sz="1865"/>
            </a:lvl2pPr>
            <a:lvl3pPr marL="860425" indent="0" algn="ctr">
              <a:buNone/>
              <a:defRPr sz="1735"/>
            </a:lvl3pPr>
            <a:lvl4pPr marL="1290320" indent="0" algn="ctr">
              <a:buNone/>
              <a:defRPr sz="1465"/>
            </a:lvl4pPr>
            <a:lvl5pPr marL="1720215" indent="0" algn="ctr">
              <a:buNone/>
              <a:defRPr sz="1465"/>
            </a:lvl5pPr>
            <a:lvl6pPr marL="2150745" indent="0" algn="ctr">
              <a:buNone/>
              <a:defRPr sz="1465"/>
            </a:lvl6pPr>
            <a:lvl7pPr marL="2580640" indent="0" algn="ctr">
              <a:buNone/>
              <a:defRPr sz="1465"/>
            </a:lvl7pPr>
            <a:lvl8pPr marL="3010535" indent="0" algn="ctr">
              <a:buNone/>
              <a:defRPr sz="1465"/>
            </a:lvl8pPr>
            <a:lvl9pPr marL="3441065" indent="0" algn="ctr">
              <a:buNone/>
              <a:defRPr sz="146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83324"/>
            <a:ext cx="10515600" cy="1325564"/>
          </a:xfrm>
          <a:prstGeom prst="rect">
            <a:avLst/>
          </a:prstGeom>
        </p:spPr>
        <p:txBody>
          <a:bodyPr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31"/>
            <a:ext cx="10515600" cy="4351337"/>
          </a:xfrm>
          <a:prstGeom prst="rect">
            <a:avLst/>
          </a:prstGeom>
        </p:spPr>
        <p:txBody>
          <a:bodyPr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7" y="365825"/>
            <a:ext cx="1144231" cy="967577"/>
          </a:xfrm>
          <a:prstGeom prst="rect">
            <a:avLst/>
          </a:prstGeom>
        </p:spPr>
      </p:pic>
      <p:pic>
        <p:nvPicPr>
          <p:cNvPr id="8" name="图片 41" descr="C_108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47" y="981520"/>
            <a:ext cx="7127207" cy="21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3" y="1709741"/>
            <a:ext cx="10515600" cy="2852736"/>
          </a:xfrm>
          <a:prstGeom prst="rect">
            <a:avLst/>
          </a:prstGeom>
        </p:spPr>
        <p:txBody>
          <a:bodyPr lIns="86028" tIns="43014" rIns="86028" bIns="43014" anchor="b"/>
          <a:lstStyle>
            <a:lvl1pPr>
              <a:defRPr sz="5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</p:spPr>
        <p:txBody>
          <a:bodyPr lIns="86028" tIns="43014" rIns="86028" bIns="43014"/>
          <a:lstStyle>
            <a:lvl1pPr marL="0" indent="0">
              <a:buNone/>
              <a:defRPr sz="2265">
                <a:solidFill>
                  <a:schemeClr val="tx1">
                    <a:tint val="75000"/>
                  </a:schemeClr>
                </a:solidFill>
              </a:defRPr>
            </a:lvl1pPr>
            <a:lvl2pPr marL="42989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2pPr>
            <a:lvl3pPr marL="860425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3pPr>
            <a:lvl4pPr marL="1290320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4pPr>
            <a:lvl5pPr marL="1720215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5pPr>
            <a:lvl6pPr marL="2150745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6pPr>
            <a:lvl7pPr marL="2580640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7pPr>
            <a:lvl8pPr marL="3010535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8pPr>
            <a:lvl9pPr marL="3441065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4"/>
          </a:xfrm>
          <a:prstGeom prst="rect">
            <a:avLst/>
          </a:prstGeom>
        </p:spPr>
        <p:txBody>
          <a:bodyPr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31"/>
            <a:ext cx="5181600" cy="4351337"/>
          </a:xfrm>
          <a:prstGeom prst="rect">
            <a:avLst/>
          </a:prstGeom>
        </p:spPr>
        <p:txBody>
          <a:bodyPr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31"/>
            <a:ext cx="5181600" cy="4351337"/>
          </a:xfrm>
          <a:prstGeom prst="rect">
            <a:avLst/>
          </a:prstGeom>
        </p:spPr>
        <p:txBody>
          <a:bodyPr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4"/>
          </a:xfrm>
          <a:prstGeom prst="rect">
            <a:avLst/>
          </a:prstGeom>
        </p:spPr>
        <p:txBody>
          <a:bodyPr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</p:spPr>
        <p:txBody>
          <a:bodyPr lIns="86028" tIns="43014" rIns="86028" bIns="43014" anchor="b"/>
          <a:lstStyle>
            <a:lvl1pPr marL="0" indent="0">
              <a:buNone/>
              <a:defRPr sz="2265" b="1"/>
            </a:lvl1pPr>
            <a:lvl2pPr marL="429895" indent="0">
              <a:buNone/>
              <a:defRPr sz="1865" b="1"/>
            </a:lvl2pPr>
            <a:lvl3pPr marL="860425" indent="0">
              <a:buNone/>
              <a:defRPr sz="1735" b="1"/>
            </a:lvl3pPr>
            <a:lvl4pPr marL="1290320" indent="0">
              <a:buNone/>
              <a:defRPr sz="1465" b="1"/>
            </a:lvl4pPr>
            <a:lvl5pPr marL="1720215" indent="0">
              <a:buNone/>
              <a:defRPr sz="1465" b="1"/>
            </a:lvl5pPr>
            <a:lvl6pPr marL="2150745" indent="0">
              <a:buNone/>
              <a:defRPr sz="1465" b="1"/>
            </a:lvl6pPr>
            <a:lvl7pPr marL="2580640" indent="0">
              <a:buNone/>
              <a:defRPr sz="1465" b="1"/>
            </a:lvl7pPr>
            <a:lvl8pPr marL="3010535" indent="0">
              <a:buNone/>
              <a:defRPr sz="1465" b="1"/>
            </a:lvl8pPr>
            <a:lvl9pPr marL="3441065" indent="0">
              <a:buNone/>
              <a:defRPr sz="146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</p:spPr>
        <p:txBody>
          <a:bodyPr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8" y="1681164"/>
            <a:ext cx="5183188" cy="823912"/>
          </a:xfrm>
          <a:prstGeom prst="rect">
            <a:avLst/>
          </a:prstGeom>
        </p:spPr>
        <p:txBody>
          <a:bodyPr lIns="86028" tIns="43014" rIns="86028" bIns="43014" anchor="b"/>
          <a:lstStyle>
            <a:lvl1pPr marL="0" indent="0">
              <a:buNone/>
              <a:defRPr sz="2265" b="1"/>
            </a:lvl1pPr>
            <a:lvl2pPr marL="429895" indent="0">
              <a:buNone/>
              <a:defRPr sz="1865" b="1"/>
            </a:lvl2pPr>
            <a:lvl3pPr marL="860425" indent="0">
              <a:buNone/>
              <a:defRPr sz="1735" b="1"/>
            </a:lvl3pPr>
            <a:lvl4pPr marL="1290320" indent="0">
              <a:buNone/>
              <a:defRPr sz="1465" b="1"/>
            </a:lvl4pPr>
            <a:lvl5pPr marL="1720215" indent="0">
              <a:buNone/>
              <a:defRPr sz="1465" b="1"/>
            </a:lvl5pPr>
            <a:lvl6pPr marL="2150745" indent="0">
              <a:buNone/>
              <a:defRPr sz="1465" b="1"/>
            </a:lvl6pPr>
            <a:lvl7pPr marL="2580640" indent="0">
              <a:buNone/>
              <a:defRPr sz="1465" b="1"/>
            </a:lvl7pPr>
            <a:lvl8pPr marL="3010535" indent="0">
              <a:buNone/>
              <a:defRPr sz="1465" b="1"/>
            </a:lvl8pPr>
            <a:lvl9pPr marL="3441065" indent="0">
              <a:buNone/>
              <a:defRPr sz="146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8" y="2505076"/>
            <a:ext cx="5183188" cy="3684588"/>
          </a:xfrm>
          <a:prstGeom prst="rect">
            <a:avLst/>
          </a:prstGeom>
        </p:spPr>
        <p:txBody>
          <a:bodyPr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4"/>
          </a:xfrm>
          <a:prstGeom prst="rect">
            <a:avLst/>
          </a:prstGeom>
        </p:spPr>
        <p:txBody>
          <a:bodyPr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1"/>
            <a:ext cx="3932237" cy="1600200"/>
          </a:xfrm>
          <a:prstGeom prst="rect">
            <a:avLst/>
          </a:prstGeom>
        </p:spPr>
        <p:txBody>
          <a:bodyPr lIns="86028" tIns="43014" rIns="86028" bIns="43014" anchor="b"/>
          <a:lstStyle>
            <a:lvl1pPr>
              <a:defRPr sz="293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lIns="86028" tIns="43014" rIns="86028" bIns="43014"/>
          <a:lstStyle>
            <a:lvl1pPr>
              <a:defRPr sz="2935"/>
            </a:lvl1pPr>
            <a:lvl2pPr>
              <a:defRPr sz="2665"/>
            </a:lvl2pPr>
            <a:lvl3pPr>
              <a:defRPr sz="2265"/>
            </a:lvl3pPr>
            <a:lvl4pPr>
              <a:defRPr sz="1865"/>
            </a:lvl4pPr>
            <a:lvl5pPr>
              <a:defRPr sz="1865"/>
            </a:lvl5pPr>
            <a:lvl6pPr>
              <a:defRPr sz="1865"/>
            </a:lvl6pPr>
            <a:lvl7pPr>
              <a:defRPr sz="1865"/>
            </a:lvl7pPr>
            <a:lvl8pPr>
              <a:defRPr sz="1865"/>
            </a:lvl8pPr>
            <a:lvl9pPr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4"/>
            <a:ext cx="3932237" cy="3811588"/>
          </a:xfrm>
          <a:prstGeom prst="rect">
            <a:avLst/>
          </a:prstGeom>
        </p:spPr>
        <p:txBody>
          <a:bodyPr lIns="86028" tIns="43014" rIns="86028" bIns="43014"/>
          <a:lstStyle>
            <a:lvl1pPr marL="0" indent="0">
              <a:buNone/>
              <a:defRPr sz="1465"/>
            </a:lvl1pPr>
            <a:lvl2pPr marL="429895" indent="0">
              <a:buNone/>
              <a:defRPr sz="1335"/>
            </a:lvl2pPr>
            <a:lvl3pPr marL="860425" indent="0">
              <a:buNone/>
              <a:defRPr sz="1200"/>
            </a:lvl3pPr>
            <a:lvl4pPr marL="1290320" indent="0">
              <a:buNone/>
              <a:defRPr sz="935"/>
            </a:lvl4pPr>
            <a:lvl5pPr marL="1720215" indent="0">
              <a:buNone/>
              <a:defRPr sz="935"/>
            </a:lvl5pPr>
            <a:lvl6pPr marL="2150745" indent="0">
              <a:buNone/>
              <a:defRPr sz="935"/>
            </a:lvl6pPr>
            <a:lvl7pPr marL="2580640" indent="0">
              <a:buNone/>
              <a:defRPr sz="935"/>
            </a:lvl7pPr>
            <a:lvl8pPr marL="3010535" indent="0">
              <a:buNone/>
              <a:defRPr sz="935"/>
            </a:lvl8pPr>
            <a:lvl9pPr marL="3441065" indent="0">
              <a:buNone/>
              <a:defRPr sz="9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1"/>
            <a:ext cx="3932237" cy="1600200"/>
          </a:xfrm>
          <a:prstGeom prst="rect">
            <a:avLst/>
          </a:prstGeom>
        </p:spPr>
        <p:txBody>
          <a:bodyPr lIns="86028" tIns="43014" rIns="86028" bIns="43014" anchor="b"/>
          <a:lstStyle>
            <a:lvl1pPr>
              <a:defRPr sz="293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lIns="86028" tIns="43014" rIns="86028" bIns="43014" anchor="t"/>
          <a:lstStyle>
            <a:lvl1pPr marL="0" indent="0">
              <a:buNone/>
              <a:defRPr sz="2935"/>
            </a:lvl1pPr>
            <a:lvl2pPr marL="429895" indent="0">
              <a:buNone/>
              <a:defRPr sz="2665"/>
            </a:lvl2pPr>
            <a:lvl3pPr marL="860425" indent="0">
              <a:buNone/>
              <a:defRPr sz="2265"/>
            </a:lvl3pPr>
            <a:lvl4pPr marL="1290320" indent="0">
              <a:buNone/>
              <a:defRPr sz="1865"/>
            </a:lvl4pPr>
            <a:lvl5pPr marL="1720215" indent="0">
              <a:buNone/>
              <a:defRPr sz="1865"/>
            </a:lvl5pPr>
            <a:lvl6pPr marL="2150745" indent="0">
              <a:buNone/>
              <a:defRPr sz="1865"/>
            </a:lvl6pPr>
            <a:lvl7pPr marL="2580640" indent="0">
              <a:buNone/>
              <a:defRPr sz="1865"/>
            </a:lvl7pPr>
            <a:lvl8pPr marL="3010535" indent="0">
              <a:buNone/>
              <a:defRPr sz="1865"/>
            </a:lvl8pPr>
            <a:lvl9pPr marL="3441065" indent="0">
              <a:buNone/>
              <a:defRPr sz="186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4"/>
            <a:ext cx="3932237" cy="3811588"/>
          </a:xfrm>
          <a:prstGeom prst="rect">
            <a:avLst/>
          </a:prstGeom>
        </p:spPr>
        <p:txBody>
          <a:bodyPr lIns="86028" tIns="43014" rIns="86028" bIns="43014"/>
          <a:lstStyle>
            <a:lvl1pPr marL="0" indent="0">
              <a:buNone/>
              <a:defRPr sz="1465"/>
            </a:lvl1pPr>
            <a:lvl2pPr marL="429895" indent="0">
              <a:buNone/>
              <a:defRPr sz="1335"/>
            </a:lvl2pPr>
            <a:lvl3pPr marL="860425" indent="0">
              <a:buNone/>
              <a:defRPr sz="1200"/>
            </a:lvl3pPr>
            <a:lvl4pPr marL="1290320" indent="0">
              <a:buNone/>
              <a:defRPr sz="935"/>
            </a:lvl4pPr>
            <a:lvl5pPr marL="1720215" indent="0">
              <a:buNone/>
              <a:defRPr sz="935"/>
            </a:lvl5pPr>
            <a:lvl6pPr marL="2150745" indent="0">
              <a:buNone/>
              <a:defRPr sz="935"/>
            </a:lvl6pPr>
            <a:lvl7pPr marL="2580640" indent="0">
              <a:buNone/>
              <a:defRPr sz="935"/>
            </a:lvl7pPr>
            <a:lvl8pPr marL="3010535" indent="0">
              <a:buNone/>
              <a:defRPr sz="935"/>
            </a:lvl8pPr>
            <a:lvl9pPr marL="3441065" indent="0">
              <a:buNone/>
              <a:defRPr sz="9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4"/>
          </a:xfrm>
          <a:prstGeom prst="rect">
            <a:avLst/>
          </a:prstGeom>
        </p:spPr>
        <p:txBody>
          <a:bodyPr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31"/>
            <a:ext cx="10515600" cy="4351337"/>
          </a:xfrm>
          <a:prstGeom prst="rect">
            <a:avLst/>
          </a:prstGeom>
        </p:spPr>
        <p:txBody>
          <a:bodyPr vert="eaVert"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5" y="365129"/>
            <a:ext cx="2628900" cy="5811839"/>
          </a:xfrm>
          <a:prstGeom prst="rect">
            <a:avLst/>
          </a:prstGeom>
        </p:spPr>
        <p:txBody>
          <a:bodyPr vert="eaVert" lIns="86028" tIns="43014" rIns="86028" bIns="43014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9"/>
            <a:ext cx="7734300" cy="5811839"/>
          </a:xfrm>
          <a:prstGeom prst="rect">
            <a:avLst/>
          </a:prstGeom>
        </p:spPr>
        <p:txBody>
          <a:bodyPr vert="eaVert" lIns="86028" tIns="43014" rIns="86028" bIns="43014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5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02E9B093-C796-4824-9EA9-82CED44ADE8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4" y="6356355"/>
            <a:ext cx="2743200" cy="365124"/>
          </a:xfrm>
          <a:prstGeom prst="rect">
            <a:avLst/>
          </a:prstGeom>
        </p:spPr>
        <p:txBody>
          <a:bodyPr lIns="86028" tIns="43014" rIns="86028" bIns="43014"/>
          <a:lstStyle/>
          <a:p>
            <a:fld id="{35D67BE2-20A6-446B-A366-E0AF4942A8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867A2-5BEC-4179-8801-D6E0787F349F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1FD0-3ABC-484C-9596-B64CC349C8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0425" rtl="0" eaLnBrk="1" latinLnBrk="0" hangingPunct="1">
        <a:lnSpc>
          <a:spcPct val="90000"/>
        </a:lnSpc>
        <a:spcBef>
          <a:spcPct val="0"/>
        </a:spcBef>
        <a:buNone/>
        <a:defRPr sz="41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265" indent="-215265" algn="l" defTabSz="860425" rtl="0" eaLnBrk="1" latinLnBrk="0" hangingPunct="1">
        <a:lnSpc>
          <a:spcPct val="90000"/>
        </a:lnSpc>
        <a:spcBef>
          <a:spcPts val="94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45160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075055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505585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365375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6pPr>
      <a:lvl7pPr marL="2795905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7pPr>
      <a:lvl8pPr marL="3225800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indent="-215265" algn="l" defTabSz="86042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1pPr>
      <a:lvl2pPr marL="42989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2pPr>
      <a:lvl3pPr marL="86042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3pPr>
      <a:lvl4pPr marL="1290320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172021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15074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6pPr>
      <a:lvl7pPr marL="2580640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7pPr>
      <a:lvl8pPr marL="301053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8pPr>
      <a:lvl9pPr marL="3441065" algn="l" defTabSz="86042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e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notesSlide" Target="../notesSlides/notesSlide7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image" Target="../media/image1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179200" y="1658624"/>
            <a:ext cx="7593600" cy="852805"/>
          </a:xfrm>
          <a:prstGeom prst="rect">
            <a:avLst/>
          </a:prstGeom>
          <a:noFill/>
        </p:spPr>
        <p:txBody>
          <a:bodyPr wrap="square" lIns="114704" tIns="57352" rIns="114704" bIns="57352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</a:rPr>
              <a:t>第九课 兩宋的政治和軍事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t="15355" r="16798" b="8837"/>
          <a:stretch>
            <a:fillRect/>
          </a:stretch>
        </p:blipFill>
        <p:spPr>
          <a:xfrm>
            <a:off x="2675429" y="2377099"/>
            <a:ext cx="5981808" cy="43850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39" y="3367225"/>
            <a:ext cx="3447353" cy="291512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2557" y="380819"/>
            <a:ext cx="3862167" cy="698045"/>
            <a:chOff x="426660" y="238530"/>
            <a:chExt cx="2896625" cy="52353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60" y="238530"/>
              <a:ext cx="525840" cy="523534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>
              <a:off x="1046616" y="651944"/>
              <a:ext cx="227666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店chenying0907 1"/>
          <p:cNvGrpSpPr/>
          <p:nvPr/>
        </p:nvGrpSpPr>
        <p:grpSpPr>
          <a:xfrm>
            <a:off x="4568115" y="1614649"/>
            <a:ext cx="966788" cy="967087"/>
            <a:chOff x="3673476" y="1131590"/>
            <a:chExt cx="966788" cy="966788"/>
          </a:xfrm>
        </p:grpSpPr>
        <p:sp>
          <p:nvSpPr>
            <p:cNvPr id="9" name="淘宝店chenying0907 5"/>
            <p:cNvSpPr/>
            <p:nvPr/>
          </p:nvSpPr>
          <p:spPr bwMode="auto">
            <a:xfrm>
              <a:off x="3673476" y="1131590"/>
              <a:ext cx="966788" cy="966788"/>
            </a:xfrm>
            <a:custGeom>
              <a:avLst/>
              <a:gdLst>
                <a:gd name="T0" fmla="*/ 4869 w 4870"/>
                <a:gd name="T1" fmla="*/ 2493 h 4872"/>
                <a:gd name="T2" fmla="*/ 4866 w 4870"/>
                <a:gd name="T3" fmla="*/ 2310 h 4872"/>
                <a:gd name="T4" fmla="*/ 4793 w 4870"/>
                <a:gd name="T5" fmla="*/ 1827 h 4872"/>
                <a:gd name="T6" fmla="*/ 4630 w 4870"/>
                <a:gd name="T7" fmla="*/ 1380 h 4872"/>
                <a:gd name="T8" fmla="*/ 4386 w 4870"/>
                <a:gd name="T9" fmla="*/ 979 h 4872"/>
                <a:gd name="T10" fmla="*/ 4072 w 4870"/>
                <a:gd name="T11" fmla="*/ 633 h 4872"/>
                <a:gd name="T12" fmla="*/ 3698 w 4870"/>
                <a:gd name="T13" fmla="*/ 353 h 4872"/>
                <a:gd name="T14" fmla="*/ 3272 w 4870"/>
                <a:gd name="T15" fmla="*/ 148 h 4872"/>
                <a:gd name="T16" fmla="*/ 2805 w 4870"/>
                <a:gd name="T17" fmla="*/ 28 h 4872"/>
                <a:gd name="T18" fmla="*/ 2309 w 4870"/>
                <a:gd name="T19" fmla="*/ 3 h 4872"/>
                <a:gd name="T20" fmla="*/ 1826 w 4870"/>
                <a:gd name="T21" fmla="*/ 77 h 4872"/>
                <a:gd name="T22" fmla="*/ 1380 w 4870"/>
                <a:gd name="T23" fmla="*/ 240 h 4872"/>
                <a:gd name="T24" fmla="*/ 979 w 4870"/>
                <a:gd name="T25" fmla="*/ 484 h 4872"/>
                <a:gd name="T26" fmla="*/ 633 w 4870"/>
                <a:gd name="T27" fmla="*/ 798 h 4872"/>
                <a:gd name="T28" fmla="*/ 353 w 4870"/>
                <a:gd name="T29" fmla="*/ 1173 h 4872"/>
                <a:gd name="T30" fmla="*/ 148 w 4870"/>
                <a:gd name="T31" fmla="*/ 1599 h 4872"/>
                <a:gd name="T32" fmla="*/ 29 w 4870"/>
                <a:gd name="T33" fmla="*/ 2064 h 4872"/>
                <a:gd name="T34" fmla="*/ 4 w 4870"/>
                <a:gd name="T35" fmla="*/ 2562 h 4872"/>
                <a:gd name="T36" fmla="*/ 77 w 4870"/>
                <a:gd name="T37" fmla="*/ 3044 h 4872"/>
                <a:gd name="T38" fmla="*/ 240 w 4870"/>
                <a:gd name="T39" fmla="*/ 3492 h 4872"/>
                <a:gd name="T40" fmla="*/ 484 w 4870"/>
                <a:gd name="T41" fmla="*/ 3893 h 4872"/>
                <a:gd name="T42" fmla="*/ 798 w 4870"/>
                <a:gd name="T43" fmla="*/ 4238 h 4872"/>
                <a:gd name="T44" fmla="*/ 1172 w 4870"/>
                <a:gd name="T45" fmla="*/ 4519 h 4872"/>
                <a:gd name="T46" fmla="*/ 1598 w 4870"/>
                <a:gd name="T47" fmla="*/ 4724 h 4872"/>
                <a:gd name="T48" fmla="*/ 2064 w 4870"/>
                <a:gd name="T49" fmla="*/ 4844 h 4872"/>
                <a:gd name="T50" fmla="*/ 2480 w 4870"/>
                <a:gd name="T51" fmla="*/ 4871 h 4872"/>
                <a:gd name="T52" fmla="*/ 2656 w 4870"/>
                <a:gd name="T53" fmla="*/ 4862 h 4872"/>
                <a:gd name="T54" fmla="*/ 2829 w 4870"/>
                <a:gd name="T55" fmla="*/ 4840 h 4872"/>
                <a:gd name="T56" fmla="*/ 2997 w 4870"/>
                <a:gd name="T57" fmla="*/ 4807 h 4872"/>
                <a:gd name="T58" fmla="*/ 3160 w 4870"/>
                <a:gd name="T59" fmla="*/ 4761 h 4872"/>
                <a:gd name="T60" fmla="*/ 3320 w 4870"/>
                <a:gd name="T61" fmla="*/ 4704 h 4872"/>
                <a:gd name="T62" fmla="*/ 3477 w 4870"/>
                <a:gd name="T63" fmla="*/ 4636 h 4872"/>
                <a:gd name="T64" fmla="*/ 3630 w 4870"/>
                <a:gd name="T65" fmla="*/ 4556 h 4872"/>
                <a:gd name="T66" fmla="*/ 3763 w 4870"/>
                <a:gd name="T67" fmla="*/ 4477 h 4872"/>
                <a:gd name="T68" fmla="*/ 3863 w 4870"/>
                <a:gd name="T69" fmla="*/ 4415 h 4872"/>
                <a:gd name="T70" fmla="*/ 3937 w 4870"/>
                <a:gd name="T71" fmla="*/ 4396 h 4872"/>
                <a:gd name="T72" fmla="*/ 3997 w 4870"/>
                <a:gd name="T73" fmla="*/ 4415 h 4872"/>
                <a:gd name="T74" fmla="*/ 4077 w 4870"/>
                <a:gd name="T75" fmla="*/ 4475 h 4872"/>
                <a:gd name="T76" fmla="*/ 4178 w 4870"/>
                <a:gd name="T77" fmla="*/ 4554 h 4872"/>
                <a:gd name="T78" fmla="*/ 4289 w 4870"/>
                <a:gd name="T79" fmla="*/ 4616 h 4872"/>
                <a:gd name="T80" fmla="*/ 4439 w 4870"/>
                <a:gd name="T81" fmla="*/ 4663 h 4872"/>
                <a:gd name="T82" fmla="*/ 4639 w 4870"/>
                <a:gd name="T83" fmla="*/ 4686 h 4872"/>
                <a:gd name="T84" fmla="*/ 4639 w 4870"/>
                <a:gd name="T85" fmla="*/ 4649 h 4872"/>
                <a:gd name="T86" fmla="*/ 4574 w 4870"/>
                <a:gd name="T87" fmla="*/ 4590 h 4872"/>
                <a:gd name="T88" fmla="*/ 4525 w 4870"/>
                <a:gd name="T89" fmla="*/ 4522 h 4872"/>
                <a:gd name="T90" fmla="*/ 4489 w 4870"/>
                <a:gd name="T91" fmla="*/ 4448 h 4872"/>
                <a:gd name="T92" fmla="*/ 4466 w 4870"/>
                <a:gd name="T93" fmla="*/ 4370 h 4872"/>
                <a:gd name="T94" fmla="*/ 4453 w 4870"/>
                <a:gd name="T95" fmla="*/ 4292 h 4872"/>
                <a:gd name="T96" fmla="*/ 4453 w 4870"/>
                <a:gd name="T97" fmla="*/ 4163 h 4872"/>
                <a:gd name="T98" fmla="*/ 4480 w 4870"/>
                <a:gd name="T99" fmla="*/ 4020 h 4872"/>
                <a:gd name="T100" fmla="*/ 4529 w 4870"/>
                <a:gd name="T101" fmla="*/ 3866 h 4872"/>
                <a:gd name="T102" fmla="*/ 4648 w 4870"/>
                <a:gd name="T103" fmla="*/ 3566 h 4872"/>
                <a:gd name="T104" fmla="*/ 4737 w 4870"/>
                <a:gd name="T105" fmla="*/ 3319 h 4872"/>
                <a:gd name="T106" fmla="*/ 4800 w 4870"/>
                <a:gd name="T107" fmla="*/ 3098 h 4872"/>
                <a:gd name="T108" fmla="*/ 4846 w 4870"/>
                <a:gd name="T109" fmla="*/ 2853 h 4872"/>
                <a:gd name="T110" fmla="*/ 4869 w 4870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70" h="4872">
                  <a:moveTo>
                    <a:pt x="4870" y="2508"/>
                  </a:moveTo>
                  <a:lnTo>
                    <a:pt x="4869" y="2510"/>
                  </a:lnTo>
                  <a:lnTo>
                    <a:pt x="4867" y="2512"/>
                  </a:lnTo>
                  <a:lnTo>
                    <a:pt x="4869" y="2493"/>
                  </a:lnTo>
                  <a:lnTo>
                    <a:pt x="4869" y="2474"/>
                  </a:lnTo>
                  <a:lnTo>
                    <a:pt x="4870" y="2455"/>
                  </a:lnTo>
                  <a:lnTo>
                    <a:pt x="4870" y="2435"/>
                  </a:lnTo>
                  <a:lnTo>
                    <a:pt x="4866" y="2310"/>
                  </a:lnTo>
                  <a:lnTo>
                    <a:pt x="4857" y="2186"/>
                  </a:lnTo>
                  <a:lnTo>
                    <a:pt x="4842" y="2064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2"/>
                  </a:lnTo>
                  <a:lnTo>
                    <a:pt x="4722" y="1599"/>
                  </a:lnTo>
                  <a:lnTo>
                    <a:pt x="4678" y="1487"/>
                  </a:lnTo>
                  <a:lnTo>
                    <a:pt x="4630" y="1380"/>
                  </a:lnTo>
                  <a:lnTo>
                    <a:pt x="4576" y="1275"/>
                  </a:lnTo>
                  <a:lnTo>
                    <a:pt x="4517" y="1173"/>
                  </a:lnTo>
                  <a:lnTo>
                    <a:pt x="4454" y="1073"/>
                  </a:lnTo>
                  <a:lnTo>
                    <a:pt x="4386" y="979"/>
                  </a:lnTo>
                  <a:lnTo>
                    <a:pt x="4313" y="886"/>
                  </a:lnTo>
                  <a:lnTo>
                    <a:pt x="4238" y="798"/>
                  </a:lnTo>
                  <a:lnTo>
                    <a:pt x="4156" y="714"/>
                  </a:lnTo>
                  <a:lnTo>
                    <a:pt x="4072" y="633"/>
                  </a:lnTo>
                  <a:lnTo>
                    <a:pt x="3984" y="556"/>
                  </a:lnTo>
                  <a:lnTo>
                    <a:pt x="3892" y="484"/>
                  </a:lnTo>
                  <a:lnTo>
                    <a:pt x="3796" y="416"/>
                  </a:lnTo>
                  <a:lnTo>
                    <a:pt x="3698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2"/>
                  </a:lnTo>
                  <a:lnTo>
                    <a:pt x="3272" y="148"/>
                  </a:lnTo>
                  <a:lnTo>
                    <a:pt x="3159" y="109"/>
                  </a:lnTo>
                  <a:lnTo>
                    <a:pt x="3043" y="77"/>
                  </a:lnTo>
                  <a:lnTo>
                    <a:pt x="2926" y="50"/>
                  </a:lnTo>
                  <a:lnTo>
                    <a:pt x="2805" y="28"/>
                  </a:lnTo>
                  <a:lnTo>
                    <a:pt x="2684" y="12"/>
                  </a:lnTo>
                  <a:lnTo>
                    <a:pt x="2561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7" y="12"/>
                  </a:lnTo>
                  <a:lnTo>
                    <a:pt x="2064" y="28"/>
                  </a:lnTo>
                  <a:lnTo>
                    <a:pt x="1944" y="50"/>
                  </a:lnTo>
                  <a:lnTo>
                    <a:pt x="1826" y="77"/>
                  </a:lnTo>
                  <a:lnTo>
                    <a:pt x="1711" y="109"/>
                  </a:lnTo>
                  <a:lnTo>
                    <a:pt x="1598" y="148"/>
                  </a:lnTo>
                  <a:lnTo>
                    <a:pt x="1488" y="192"/>
                  </a:lnTo>
                  <a:lnTo>
                    <a:pt x="1380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4" y="416"/>
                  </a:lnTo>
                  <a:lnTo>
                    <a:pt x="979" y="484"/>
                  </a:lnTo>
                  <a:lnTo>
                    <a:pt x="886" y="556"/>
                  </a:lnTo>
                  <a:lnTo>
                    <a:pt x="798" y="633"/>
                  </a:lnTo>
                  <a:lnTo>
                    <a:pt x="714" y="714"/>
                  </a:lnTo>
                  <a:lnTo>
                    <a:pt x="633" y="798"/>
                  </a:lnTo>
                  <a:lnTo>
                    <a:pt x="556" y="886"/>
                  </a:lnTo>
                  <a:lnTo>
                    <a:pt x="484" y="979"/>
                  </a:lnTo>
                  <a:lnTo>
                    <a:pt x="416" y="1073"/>
                  </a:lnTo>
                  <a:lnTo>
                    <a:pt x="353" y="1173"/>
                  </a:lnTo>
                  <a:lnTo>
                    <a:pt x="295" y="1275"/>
                  </a:lnTo>
                  <a:lnTo>
                    <a:pt x="240" y="1380"/>
                  </a:lnTo>
                  <a:lnTo>
                    <a:pt x="192" y="1487"/>
                  </a:lnTo>
                  <a:lnTo>
                    <a:pt x="148" y="1599"/>
                  </a:lnTo>
                  <a:lnTo>
                    <a:pt x="110" y="1712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9" y="2064"/>
                  </a:lnTo>
                  <a:lnTo>
                    <a:pt x="13" y="2186"/>
                  </a:lnTo>
                  <a:lnTo>
                    <a:pt x="4" y="2310"/>
                  </a:lnTo>
                  <a:lnTo>
                    <a:pt x="0" y="2435"/>
                  </a:lnTo>
                  <a:lnTo>
                    <a:pt x="4" y="2562"/>
                  </a:lnTo>
                  <a:lnTo>
                    <a:pt x="13" y="2685"/>
                  </a:lnTo>
                  <a:lnTo>
                    <a:pt x="29" y="2806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10" y="3160"/>
                  </a:lnTo>
                  <a:lnTo>
                    <a:pt x="148" y="3273"/>
                  </a:lnTo>
                  <a:lnTo>
                    <a:pt x="192" y="3384"/>
                  </a:lnTo>
                  <a:lnTo>
                    <a:pt x="240" y="3492"/>
                  </a:lnTo>
                  <a:lnTo>
                    <a:pt x="295" y="3597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4" y="3893"/>
                  </a:lnTo>
                  <a:lnTo>
                    <a:pt x="556" y="3985"/>
                  </a:lnTo>
                  <a:lnTo>
                    <a:pt x="633" y="4074"/>
                  </a:lnTo>
                  <a:lnTo>
                    <a:pt x="714" y="4158"/>
                  </a:lnTo>
                  <a:lnTo>
                    <a:pt x="798" y="4238"/>
                  </a:lnTo>
                  <a:lnTo>
                    <a:pt x="886" y="4315"/>
                  </a:lnTo>
                  <a:lnTo>
                    <a:pt x="979" y="4387"/>
                  </a:lnTo>
                  <a:lnTo>
                    <a:pt x="1074" y="4456"/>
                  </a:lnTo>
                  <a:lnTo>
                    <a:pt x="1172" y="4519"/>
                  </a:lnTo>
                  <a:lnTo>
                    <a:pt x="1275" y="4578"/>
                  </a:lnTo>
                  <a:lnTo>
                    <a:pt x="1380" y="4632"/>
                  </a:lnTo>
                  <a:lnTo>
                    <a:pt x="1488" y="4680"/>
                  </a:lnTo>
                  <a:lnTo>
                    <a:pt x="1598" y="4724"/>
                  </a:lnTo>
                  <a:lnTo>
                    <a:pt x="1711" y="4761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4" y="4844"/>
                  </a:lnTo>
                  <a:lnTo>
                    <a:pt x="2187" y="4858"/>
                  </a:lnTo>
                  <a:lnTo>
                    <a:pt x="2309" y="4869"/>
                  </a:lnTo>
                  <a:lnTo>
                    <a:pt x="2434" y="4872"/>
                  </a:lnTo>
                  <a:lnTo>
                    <a:pt x="2480" y="4871"/>
                  </a:lnTo>
                  <a:lnTo>
                    <a:pt x="2525" y="4870"/>
                  </a:lnTo>
                  <a:lnTo>
                    <a:pt x="2569" y="4869"/>
                  </a:lnTo>
                  <a:lnTo>
                    <a:pt x="2614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3"/>
                  </a:lnTo>
                  <a:lnTo>
                    <a:pt x="2786" y="4847"/>
                  </a:lnTo>
                  <a:lnTo>
                    <a:pt x="2829" y="4840"/>
                  </a:lnTo>
                  <a:lnTo>
                    <a:pt x="2872" y="4832"/>
                  </a:lnTo>
                  <a:lnTo>
                    <a:pt x="2913" y="4825"/>
                  </a:lnTo>
                  <a:lnTo>
                    <a:pt x="2955" y="4817"/>
                  </a:lnTo>
                  <a:lnTo>
                    <a:pt x="2997" y="4807"/>
                  </a:lnTo>
                  <a:lnTo>
                    <a:pt x="3038" y="4796"/>
                  </a:lnTo>
                  <a:lnTo>
                    <a:pt x="3079" y="4785"/>
                  </a:lnTo>
                  <a:lnTo>
                    <a:pt x="3120" y="4774"/>
                  </a:lnTo>
                  <a:lnTo>
                    <a:pt x="3160" y="4761"/>
                  </a:lnTo>
                  <a:lnTo>
                    <a:pt x="3201" y="4748"/>
                  </a:lnTo>
                  <a:lnTo>
                    <a:pt x="3241" y="4734"/>
                  </a:lnTo>
                  <a:lnTo>
                    <a:pt x="3281" y="4720"/>
                  </a:lnTo>
                  <a:lnTo>
                    <a:pt x="3320" y="4704"/>
                  </a:lnTo>
                  <a:lnTo>
                    <a:pt x="3360" y="4688"/>
                  </a:lnTo>
                  <a:lnTo>
                    <a:pt x="3399" y="4671"/>
                  </a:lnTo>
                  <a:lnTo>
                    <a:pt x="3439" y="4654"/>
                  </a:lnTo>
                  <a:lnTo>
                    <a:pt x="3477" y="4636"/>
                  </a:lnTo>
                  <a:lnTo>
                    <a:pt x="3516" y="4617"/>
                  </a:lnTo>
                  <a:lnTo>
                    <a:pt x="3555" y="4597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7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7" y="4463"/>
                  </a:lnTo>
                  <a:lnTo>
                    <a:pt x="3813" y="4447"/>
                  </a:lnTo>
                  <a:lnTo>
                    <a:pt x="3843" y="4428"/>
                  </a:lnTo>
                  <a:lnTo>
                    <a:pt x="3863" y="4415"/>
                  </a:lnTo>
                  <a:lnTo>
                    <a:pt x="3884" y="4406"/>
                  </a:lnTo>
                  <a:lnTo>
                    <a:pt x="3902" y="4401"/>
                  </a:lnTo>
                  <a:lnTo>
                    <a:pt x="3920" y="4397"/>
                  </a:lnTo>
                  <a:lnTo>
                    <a:pt x="3937" y="4396"/>
                  </a:lnTo>
                  <a:lnTo>
                    <a:pt x="3952" y="4398"/>
                  </a:lnTo>
                  <a:lnTo>
                    <a:pt x="3968" y="4402"/>
                  </a:lnTo>
                  <a:lnTo>
                    <a:pt x="3983" y="4407"/>
                  </a:lnTo>
                  <a:lnTo>
                    <a:pt x="3997" y="4415"/>
                  </a:lnTo>
                  <a:lnTo>
                    <a:pt x="4013" y="4424"/>
                  </a:lnTo>
                  <a:lnTo>
                    <a:pt x="4028" y="4436"/>
                  </a:lnTo>
                  <a:lnTo>
                    <a:pt x="4044" y="4448"/>
                  </a:lnTo>
                  <a:lnTo>
                    <a:pt x="4077" y="4475"/>
                  </a:lnTo>
                  <a:lnTo>
                    <a:pt x="4114" y="4505"/>
                  </a:lnTo>
                  <a:lnTo>
                    <a:pt x="4134" y="4521"/>
                  </a:lnTo>
                  <a:lnTo>
                    <a:pt x="4155" y="4538"/>
                  </a:lnTo>
                  <a:lnTo>
                    <a:pt x="4178" y="4554"/>
                  </a:lnTo>
                  <a:lnTo>
                    <a:pt x="4203" y="4570"/>
                  </a:lnTo>
                  <a:lnTo>
                    <a:pt x="4230" y="4586"/>
                  </a:lnTo>
                  <a:lnTo>
                    <a:pt x="4258" y="4601"/>
                  </a:lnTo>
                  <a:lnTo>
                    <a:pt x="4289" y="4616"/>
                  </a:lnTo>
                  <a:lnTo>
                    <a:pt x="4322" y="4630"/>
                  </a:lnTo>
                  <a:lnTo>
                    <a:pt x="4358" y="4642"/>
                  </a:lnTo>
                  <a:lnTo>
                    <a:pt x="4398" y="4653"/>
                  </a:lnTo>
                  <a:lnTo>
                    <a:pt x="4439" y="4663"/>
                  </a:lnTo>
                  <a:lnTo>
                    <a:pt x="4483" y="4671"/>
                  </a:lnTo>
                  <a:lnTo>
                    <a:pt x="4532" y="4678"/>
                  </a:lnTo>
                  <a:lnTo>
                    <a:pt x="4583" y="4683"/>
                  </a:lnTo>
                  <a:lnTo>
                    <a:pt x="4639" y="4686"/>
                  </a:lnTo>
                  <a:lnTo>
                    <a:pt x="4697" y="4686"/>
                  </a:lnTo>
                  <a:lnTo>
                    <a:pt x="4677" y="4675"/>
                  </a:lnTo>
                  <a:lnTo>
                    <a:pt x="4657" y="4662"/>
                  </a:lnTo>
                  <a:lnTo>
                    <a:pt x="4639" y="4649"/>
                  </a:lnTo>
                  <a:lnTo>
                    <a:pt x="4621" y="4635"/>
                  </a:lnTo>
                  <a:lnTo>
                    <a:pt x="4604" y="4620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61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5" y="4522"/>
                  </a:lnTo>
                  <a:lnTo>
                    <a:pt x="4515" y="4504"/>
                  </a:lnTo>
                  <a:lnTo>
                    <a:pt x="4506" y="4486"/>
                  </a:lnTo>
                  <a:lnTo>
                    <a:pt x="4497" y="4467"/>
                  </a:lnTo>
                  <a:lnTo>
                    <a:pt x="4489" y="4448"/>
                  </a:lnTo>
                  <a:lnTo>
                    <a:pt x="4482" y="4429"/>
                  </a:lnTo>
                  <a:lnTo>
                    <a:pt x="4476" y="4410"/>
                  </a:lnTo>
                  <a:lnTo>
                    <a:pt x="4471" y="4390"/>
                  </a:lnTo>
                  <a:lnTo>
                    <a:pt x="4466" y="4370"/>
                  </a:lnTo>
                  <a:lnTo>
                    <a:pt x="4462" y="4351"/>
                  </a:lnTo>
                  <a:lnTo>
                    <a:pt x="4458" y="4332"/>
                  </a:lnTo>
                  <a:lnTo>
                    <a:pt x="4455" y="4312"/>
                  </a:lnTo>
                  <a:lnTo>
                    <a:pt x="4453" y="4292"/>
                  </a:lnTo>
                  <a:lnTo>
                    <a:pt x="4452" y="4273"/>
                  </a:lnTo>
                  <a:lnTo>
                    <a:pt x="4449" y="4235"/>
                  </a:lnTo>
                  <a:lnTo>
                    <a:pt x="4450" y="4198"/>
                  </a:lnTo>
                  <a:lnTo>
                    <a:pt x="4453" y="4163"/>
                  </a:lnTo>
                  <a:lnTo>
                    <a:pt x="4457" y="4129"/>
                  </a:lnTo>
                  <a:lnTo>
                    <a:pt x="4463" y="4093"/>
                  </a:lnTo>
                  <a:lnTo>
                    <a:pt x="4471" y="4057"/>
                  </a:lnTo>
                  <a:lnTo>
                    <a:pt x="4480" y="4020"/>
                  </a:lnTo>
                  <a:lnTo>
                    <a:pt x="4490" y="3982"/>
                  </a:lnTo>
                  <a:lnTo>
                    <a:pt x="4502" y="3944"/>
                  </a:lnTo>
                  <a:lnTo>
                    <a:pt x="4516" y="3906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7" y="3743"/>
                  </a:lnTo>
                  <a:lnTo>
                    <a:pt x="4612" y="3656"/>
                  </a:lnTo>
                  <a:lnTo>
                    <a:pt x="4648" y="3566"/>
                  </a:lnTo>
                  <a:lnTo>
                    <a:pt x="4684" y="3470"/>
                  </a:lnTo>
                  <a:lnTo>
                    <a:pt x="4702" y="3421"/>
                  </a:lnTo>
                  <a:lnTo>
                    <a:pt x="4720" y="3371"/>
                  </a:lnTo>
                  <a:lnTo>
                    <a:pt x="4737" y="3319"/>
                  </a:lnTo>
                  <a:lnTo>
                    <a:pt x="4754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800" y="3098"/>
                  </a:lnTo>
                  <a:lnTo>
                    <a:pt x="4812" y="3039"/>
                  </a:lnTo>
                  <a:lnTo>
                    <a:pt x="4825" y="2979"/>
                  </a:lnTo>
                  <a:lnTo>
                    <a:pt x="4836" y="2917"/>
                  </a:lnTo>
                  <a:lnTo>
                    <a:pt x="4846" y="2853"/>
                  </a:lnTo>
                  <a:lnTo>
                    <a:pt x="4854" y="2787"/>
                  </a:lnTo>
                  <a:lnTo>
                    <a:pt x="4861" y="2721"/>
                  </a:lnTo>
                  <a:lnTo>
                    <a:pt x="4865" y="2652"/>
                  </a:lnTo>
                  <a:lnTo>
                    <a:pt x="4869" y="2581"/>
                  </a:lnTo>
                  <a:lnTo>
                    <a:pt x="4870" y="250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  <p:sp>
          <p:nvSpPr>
            <p:cNvPr id="10" name="淘宝店chenying0907 6"/>
            <p:cNvSpPr/>
            <p:nvPr/>
          </p:nvSpPr>
          <p:spPr bwMode="auto">
            <a:xfrm>
              <a:off x="3802063" y="1260178"/>
              <a:ext cx="709613" cy="709613"/>
            </a:xfrm>
            <a:custGeom>
              <a:avLst/>
              <a:gdLst>
                <a:gd name="T0" fmla="*/ 3567 w 3576"/>
                <a:gd name="T1" fmla="*/ 1972 h 3578"/>
                <a:gd name="T2" fmla="*/ 3520 w 3576"/>
                <a:gd name="T3" fmla="*/ 2236 h 3578"/>
                <a:gd name="T4" fmla="*/ 3435 w 3576"/>
                <a:gd name="T5" fmla="*/ 2485 h 3578"/>
                <a:gd name="T6" fmla="*/ 3317 w 3576"/>
                <a:gd name="T7" fmla="*/ 2716 h 3578"/>
                <a:gd name="T8" fmla="*/ 3168 w 3576"/>
                <a:gd name="T9" fmla="*/ 2927 h 3578"/>
                <a:gd name="T10" fmla="*/ 2990 w 3576"/>
                <a:gd name="T11" fmla="*/ 3113 h 3578"/>
                <a:gd name="T12" fmla="*/ 2788 w 3576"/>
                <a:gd name="T13" fmla="*/ 3272 h 3578"/>
                <a:gd name="T14" fmla="*/ 2563 w 3576"/>
                <a:gd name="T15" fmla="*/ 3402 h 3578"/>
                <a:gd name="T16" fmla="*/ 2319 w 3576"/>
                <a:gd name="T17" fmla="*/ 3498 h 3578"/>
                <a:gd name="T18" fmla="*/ 2060 w 3576"/>
                <a:gd name="T19" fmla="*/ 3557 h 3578"/>
                <a:gd name="T20" fmla="*/ 1787 w 3576"/>
                <a:gd name="T21" fmla="*/ 3578 h 3578"/>
                <a:gd name="T22" fmla="*/ 1516 w 3576"/>
                <a:gd name="T23" fmla="*/ 3557 h 3578"/>
                <a:gd name="T24" fmla="*/ 1257 w 3576"/>
                <a:gd name="T25" fmla="*/ 3498 h 3578"/>
                <a:gd name="T26" fmla="*/ 1013 w 3576"/>
                <a:gd name="T27" fmla="*/ 3402 h 3578"/>
                <a:gd name="T28" fmla="*/ 788 w 3576"/>
                <a:gd name="T29" fmla="*/ 3272 h 3578"/>
                <a:gd name="T30" fmla="*/ 586 w 3576"/>
                <a:gd name="T31" fmla="*/ 3113 h 3578"/>
                <a:gd name="T32" fmla="*/ 408 w 3576"/>
                <a:gd name="T33" fmla="*/ 2927 h 3578"/>
                <a:gd name="T34" fmla="*/ 258 w 3576"/>
                <a:gd name="T35" fmla="*/ 2716 h 3578"/>
                <a:gd name="T36" fmla="*/ 140 w 3576"/>
                <a:gd name="T37" fmla="*/ 2485 h 3578"/>
                <a:gd name="T38" fmla="*/ 57 w 3576"/>
                <a:gd name="T39" fmla="*/ 2236 h 3578"/>
                <a:gd name="T40" fmla="*/ 9 w 3576"/>
                <a:gd name="T41" fmla="*/ 1972 h 3578"/>
                <a:gd name="T42" fmla="*/ 2 w 3576"/>
                <a:gd name="T43" fmla="*/ 1697 h 3578"/>
                <a:gd name="T44" fmla="*/ 36 w 3576"/>
                <a:gd name="T45" fmla="*/ 1429 h 3578"/>
                <a:gd name="T46" fmla="*/ 108 w 3576"/>
                <a:gd name="T47" fmla="*/ 1174 h 3578"/>
                <a:gd name="T48" fmla="*/ 215 w 3576"/>
                <a:gd name="T49" fmla="*/ 936 h 3578"/>
                <a:gd name="T50" fmla="*/ 355 w 3576"/>
                <a:gd name="T51" fmla="*/ 718 h 3578"/>
                <a:gd name="T52" fmla="*/ 523 w 3576"/>
                <a:gd name="T53" fmla="*/ 523 h 3578"/>
                <a:gd name="T54" fmla="*/ 718 w 3576"/>
                <a:gd name="T55" fmla="*/ 355 h 3578"/>
                <a:gd name="T56" fmla="*/ 936 w 3576"/>
                <a:gd name="T57" fmla="*/ 216 h 3578"/>
                <a:gd name="T58" fmla="*/ 1173 w 3576"/>
                <a:gd name="T59" fmla="*/ 108 h 3578"/>
                <a:gd name="T60" fmla="*/ 1428 w 3576"/>
                <a:gd name="T61" fmla="*/ 36 h 3578"/>
                <a:gd name="T62" fmla="*/ 1696 w 3576"/>
                <a:gd name="T63" fmla="*/ 2 h 3578"/>
                <a:gd name="T64" fmla="*/ 1971 w 3576"/>
                <a:gd name="T65" fmla="*/ 9 h 3578"/>
                <a:gd name="T66" fmla="*/ 2235 w 3576"/>
                <a:gd name="T67" fmla="*/ 57 h 3578"/>
                <a:gd name="T68" fmla="*/ 2484 w 3576"/>
                <a:gd name="T69" fmla="*/ 140 h 3578"/>
                <a:gd name="T70" fmla="*/ 2715 w 3576"/>
                <a:gd name="T71" fmla="*/ 258 h 3578"/>
                <a:gd name="T72" fmla="*/ 2926 w 3576"/>
                <a:gd name="T73" fmla="*/ 408 h 3578"/>
                <a:gd name="T74" fmla="*/ 3112 w 3576"/>
                <a:gd name="T75" fmla="*/ 585 h 3578"/>
                <a:gd name="T76" fmla="*/ 3270 w 3576"/>
                <a:gd name="T77" fmla="*/ 788 h 3578"/>
                <a:gd name="T78" fmla="*/ 3400 w 3576"/>
                <a:gd name="T79" fmla="*/ 1013 h 3578"/>
                <a:gd name="T80" fmla="*/ 3496 w 3576"/>
                <a:gd name="T81" fmla="*/ 1256 h 3578"/>
                <a:gd name="T82" fmla="*/ 3556 w 3576"/>
                <a:gd name="T83" fmla="*/ 1517 h 3578"/>
                <a:gd name="T84" fmla="*/ 3576 w 3576"/>
                <a:gd name="T85" fmla="*/ 1788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6" h="3578">
                  <a:moveTo>
                    <a:pt x="3576" y="1788"/>
                  </a:moveTo>
                  <a:lnTo>
                    <a:pt x="3574" y="1881"/>
                  </a:lnTo>
                  <a:lnTo>
                    <a:pt x="3567" y="1972"/>
                  </a:lnTo>
                  <a:lnTo>
                    <a:pt x="3556" y="2061"/>
                  </a:lnTo>
                  <a:lnTo>
                    <a:pt x="3540" y="2149"/>
                  </a:lnTo>
                  <a:lnTo>
                    <a:pt x="3520" y="2236"/>
                  </a:lnTo>
                  <a:lnTo>
                    <a:pt x="3496" y="2321"/>
                  </a:lnTo>
                  <a:lnTo>
                    <a:pt x="3468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61" y="2642"/>
                  </a:lnTo>
                  <a:lnTo>
                    <a:pt x="3317" y="2716"/>
                  </a:lnTo>
                  <a:lnTo>
                    <a:pt x="3270" y="2788"/>
                  </a:lnTo>
                  <a:lnTo>
                    <a:pt x="3221" y="2860"/>
                  </a:lnTo>
                  <a:lnTo>
                    <a:pt x="3168" y="2927"/>
                  </a:lnTo>
                  <a:lnTo>
                    <a:pt x="3112" y="2991"/>
                  </a:lnTo>
                  <a:lnTo>
                    <a:pt x="3052" y="3053"/>
                  </a:lnTo>
                  <a:lnTo>
                    <a:pt x="2990" y="3113"/>
                  </a:lnTo>
                  <a:lnTo>
                    <a:pt x="2926" y="3170"/>
                  </a:lnTo>
                  <a:lnTo>
                    <a:pt x="2858" y="3223"/>
                  </a:lnTo>
                  <a:lnTo>
                    <a:pt x="2788" y="3272"/>
                  </a:lnTo>
                  <a:lnTo>
                    <a:pt x="2715" y="3318"/>
                  </a:lnTo>
                  <a:lnTo>
                    <a:pt x="2641" y="3362"/>
                  </a:lnTo>
                  <a:lnTo>
                    <a:pt x="2563" y="3402"/>
                  </a:lnTo>
                  <a:lnTo>
                    <a:pt x="2484" y="3437"/>
                  </a:lnTo>
                  <a:lnTo>
                    <a:pt x="2403" y="3470"/>
                  </a:lnTo>
                  <a:lnTo>
                    <a:pt x="2319" y="3498"/>
                  </a:lnTo>
                  <a:lnTo>
                    <a:pt x="2235" y="3521"/>
                  </a:lnTo>
                  <a:lnTo>
                    <a:pt x="2148" y="3542"/>
                  </a:lnTo>
                  <a:lnTo>
                    <a:pt x="2060" y="3557"/>
                  </a:lnTo>
                  <a:lnTo>
                    <a:pt x="1971" y="3569"/>
                  </a:lnTo>
                  <a:lnTo>
                    <a:pt x="1880" y="3575"/>
                  </a:lnTo>
                  <a:lnTo>
                    <a:pt x="1787" y="3578"/>
                  </a:lnTo>
                  <a:lnTo>
                    <a:pt x="1696" y="3575"/>
                  </a:lnTo>
                  <a:lnTo>
                    <a:pt x="1605" y="3569"/>
                  </a:lnTo>
                  <a:lnTo>
                    <a:pt x="1516" y="3557"/>
                  </a:lnTo>
                  <a:lnTo>
                    <a:pt x="1428" y="3542"/>
                  </a:lnTo>
                  <a:lnTo>
                    <a:pt x="1341" y="3521"/>
                  </a:lnTo>
                  <a:lnTo>
                    <a:pt x="1257" y="3498"/>
                  </a:lnTo>
                  <a:lnTo>
                    <a:pt x="1173" y="3470"/>
                  </a:lnTo>
                  <a:lnTo>
                    <a:pt x="1092" y="3437"/>
                  </a:lnTo>
                  <a:lnTo>
                    <a:pt x="1013" y="3402"/>
                  </a:lnTo>
                  <a:lnTo>
                    <a:pt x="936" y="3362"/>
                  </a:lnTo>
                  <a:lnTo>
                    <a:pt x="861" y="3318"/>
                  </a:lnTo>
                  <a:lnTo>
                    <a:pt x="788" y="3272"/>
                  </a:lnTo>
                  <a:lnTo>
                    <a:pt x="718" y="3223"/>
                  </a:lnTo>
                  <a:lnTo>
                    <a:pt x="650" y="3170"/>
                  </a:lnTo>
                  <a:lnTo>
                    <a:pt x="586" y="3113"/>
                  </a:lnTo>
                  <a:lnTo>
                    <a:pt x="523" y="3053"/>
                  </a:lnTo>
                  <a:lnTo>
                    <a:pt x="465" y="2991"/>
                  </a:lnTo>
                  <a:lnTo>
                    <a:pt x="408" y="2927"/>
                  </a:lnTo>
                  <a:lnTo>
                    <a:pt x="355" y="2860"/>
                  </a:lnTo>
                  <a:lnTo>
                    <a:pt x="306" y="2788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1"/>
                  </a:lnTo>
                  <a:lnTo>
                    <a:pt x="57" y="2236"/>
                  </a:lnTo>
                  <a:lnTo>
                    <a:pt x="36" y="2149"/>
                  </a:lnTo>
                  <a:lnTo>
                    <a:pt x="21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8"/>
                  </a:lnTo>
                  <a:lnTo>
                    <a:pt x="2" y="1697"/>
                  </a:lnTo>
                  <a:lnTo>
                    <a:pt x="9" y="1606"/>
                  </a:lnTo>
                  <a:lnTo>
                    <a:pt x="21" y="1517"/>
                  </a:lnTo>
                  <a:lnTo>
                    <a:pt x="36" y="1429"/>
                  </a:lnTo>
                  <a:lnTo>
                    <a:pt x="57" y="1342"/>
                  </a:lnTo>
                  <a:lnTo>
                    <a:pt x="80" y="1256"/>
                  </a:lnTo>
                  <a:lnTo>
                    <a:pt x="108" y="1174"/>
                  </a:lnTo>
                  <a:lnTo>
                    <a:pt x="140" y="1093"/>
                  </a:lnTo>
                  <a:lnTo>
                    <a:pt x="176" y="1013"/>
                  </a:lnTo>
                  <a:lnTo>
                    <a:pt x="215" y="936"/>
                  </a:lnTo>
                  <a:lnTo>
                    <a:pt x="258" y="862"/>
                  </a:lnTo>
                  <a:lnTo>
                    <a:pt x="306" y="788"/>
                  </a:lnTo>
                  <a:lnTo>
                    <a:pt x="355" y="718"/>
                  </a:lnTo>
                  <a:lnTo>
                    <a:pt x="408" y="651"/>
                  </a:lnTo>
                  <a:lnTo>
                    <a:pt x="465" y="585"/>
                  </a:lnTo>
                  <a:lnTo>
                    <a:pt x="523" y="523"/>
                  </a:lnTo>
                  <a:lnTo>
                    <a:pt x="586" y="465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6"/>
                  </a:lnTo>
                  <a:lnTo>
                    <a:pt x="861" y="258"/>
                  </a:lnTo>
                  <a:lnTo>
                    <a:pt x="936" y="216"/>
                  </a:lnTo>
                  <a:lnTo>
                    <a:pt x="1013" y="176"/>
                  </a:lnTo>
                  <a:lnTo>
                    <a:pt x="1092" y="140"/>
                  </a:lnTo>
                  <a:lnTo>
                    <a:pt x="1173" y="108"/>
                  </a:lnTo>
                  <a:lnTo>
                    <a:pt x="1257" y="80"/>
                  </a:lnTo>
                  <a:lnTo>
                    <a:pt x="1341" y="57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80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5" y="57"/>
                  </a:lnTo>
                  <a:lnTo>
                    <a:pt x="2319" y="80"/>
                  </a:lnTo>
                  <a:lnTo>
                    <a:pt x="2403" y="108"/>
                  </a:lnTo>
                  <a:lnTo>
                    <a:pt x="2484" y="140"/>
                  </a:lnTo>
                  <a:lnTo>
                    <a:pt x="2563" y="176"/>
                  </a:lnTo>
                  <a:lnTo>
                    <a:pt x="2641" y="216"/>
                  </a:lnTo>
                  <a:lnTo>
                    <a:pt x="2715" y="258"/>
                  </a:lnTo>
                  <a:lnTo>
                    <a:pt x="2788" y="306"/>
                  </a:lnTo>
                  <a:lnTo>
                    <a:pt x="2858" y="355"/>
                  </a:lnTo>
                  <a:lnTo>
                    <a:pt x="2926" y="408"/>
                  </a:lnTo>
                  <a:lnTo>
                    <a:pt x="2990" y="465"/>
                  </a:lnTo>
                  <a:lnTo>
                    <a:pt x="3052" y="523"/>
                  </a:lnTo>
                  <a:lnTo>
                    <a:pt x="3112" y="585"/>
                  </a:lnTo>
                  <a:lnTo>
                    <a:pt x="3168" y="651"/>
                  </a:lnTo>
                  <a:lnTo>
                    <a:pt x="3221" y="718"/>
                  </a:lnTo>
                  <a:lnTo>
                    <a:pt x="3270" y="788"/>
                  </a:lnTo>
                  <a:lnTo>
                    <a:pt x="3317" y="862"/>
                  </a:lnTo>
                  <a:lnTo>
                    <a:pt x="3361" y="936"/>
                  </a:lnTo>
                  <a:lnTo>
                    <a:pt x="3400" y="1013"/>
                  </a:lnTo>
                  <a:lnTo>
                    <a:pt x="3435" y="1093"/>
                  </a:lnTo>
                  <a:lnTo>
                    <a:pt x="3468" y="1174"/>
                  </a:lnTo>
                  <a:lnTo>
                    <a:pt x="3496" y="1256"/>
                  </a:lnTo>
                  <a:lnTo>
                    <a:pt x="3520" y="1342"/>
                  </a:lnTo>
                  <a:lnTo>
                    <a:pt x="3540" y="1429"/>
                  </a:lnTo>
                  <a:lnTo>
                    <a:pt x="3556" y="1517"/>
                  </a:lnTo>
                  <a:lnTo>
                    <a:pt x="3567" y="1606"/>
                  </a:lnTo>
                  <a:lnTo>
                    <a:pt x="3574" y="1697"/>
                  </a:lnTo>
                  <a:lnTo>
                    <a:pt x="3576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1" name="淘宝店chenying0907 2"/>
          <p:cNvGrpSpPr/>
          <p:nvPr/>
        </p:nvGrpSpPr>
        <p:grpSpPr>
          <a:xfrm>
            <a:off x="5492040" y="2511864"/>
            <a:ext cx="966788" cy="967087"/>
            <a:chOff x="4597401" y="2028528"/>
            <a:chExt cx="966788" cy="966788"/>
          </a:xfrm>
        </p:grpSpPr>
        <p:sp>
          <p:nvSpPr>
            <p:cNvPr id="12" name="淘宝店chenying0907 7"/>
            <p:cNvSpPr/>
            <p:nvPr/>
          </p:nvSpPr>
          <p:spPr bwMode="auto">
            <a:xfrm>
              <a:off x="4597401" y="2028528"/>
              <a:ext cx="966788" cy="966788"/>
            </a:xfrm>
            <a:custGeom>
              <a:avLst/>
              <a:gdLst>
                <a:gd name="T0" fmla="*/ 2 w 4869"/>
                <a:gd name="T1" fmla="*/ 2493 h 4872"/>
                <a:gd name="T2" fmla="*/ 3 w 4869"/>
                <a:gd name="T3" fmla="*/ 2311 h 4872"/>
                <a:gd name="T4" fmla="*/ 76 w 4869"/>
                <a:gd name="T5" fmla="*/ 1827 h 4872"/>
                <a:gd name="T6" fmla="*/ 240 w 4869"/>
                <a:gd name="T7" fmla="*/ 1380 h 4872"/>
                <a:gd name="T8" fmla="*/ 484 w 4869"/>
                <a:gd name="T9" fmla="*/ 979 h 4872"/>
                <a:gd name="T10" fmla="*/ 798 w 4869"/>
                <a:gd name="T11" fmla="*/ 633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4 w 4869"/>
                <a:gd name="T17" fmla="*/ 29 h 4872"/>
                <a:gd name="T18" fmla="*/ 2560 w 4869"/>
                <a:gd name="T19" fmla="*/ 4 h 4872"/>
                <a:gd name="T20" fmla="*/ 3043 w 4869"/>
                <a:gd name="T21" fmla="*/ 77 h 4872"/>
                <a:gd name="T22" fmla="*/ 3490 w 4869"/>
                <a:gd name="T23" fmla="*/ 241 h 4872"/>
                <a:gd name="T24" fmla="*/ 3891 w 4869"/>
                <a:gd name="T25" fmla="*/ 484 h 4872"/>
                <a:gd name="T26" fmla="*/ 4237 w 4869"/>
                <a:gd name="T27" fmla="*/ 799 h 4872"/>
                <a:gd name="T28" fmla="*/ 4516 w 4869"/>
                <a:gd name="T29" fmla="*/ 1173 h 4872"/>
                <a:gd name="T30" fmla="*/ 4721 w 4869"/>
                <a:gd name="T31" fmla="*/ 1598 h 4872"/>
                <a:gd name="T32" fmla="*/ 4841 w 4869"/>
                <a:gd name="T33" fmla="*/ 2065 h 4872"/>
                <a:gd name="T34" fmla="*/ 4866 w 4869"/>
                <a:gd name="T35" fmla="*/ 2561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6 w 4869"/>
                <a:gd name="T41" fmla="*/ 3894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6 w 4869"/>
                <a:gd name="T49" fmla="*/ 4844 h 4872"/>
                <a:gd name="T50" fmla="*/ 2390 w 4869"/>
                <a:gd name="T51" fmla="*/ 4871 h 4872"/>
                <a:gd name="T52" fmla="*/ 2213 w 4869"/>
                <a:gd name="T53" fmla="*/ 4862 h 4872"/>
                <a:gd name="T54" fmla="*/ 2041 w 4869"/>
                <a:gd name="T55" fmla="*/ 4841 h 4872"/>
                <a:gd name="T56" fmla="*/ 1873 w 4869"/>
                <a:gd name="T57" fmla="*/ 4807 h 4872"/>
                <a:gd name="T58" fmla="*/ 1709 w 4869"/>
                <a:gd name="T59" fmla="*/ 4762 h 4872"/>
                <a:gd name="T60" fmla="*/ 1549 w 4869"/>
                <a:gd name="T61" fmla="*/ 4704 h 4872"/>
                <a:gd name="T62" fmla="*/ 1393 w 4869"/>
                <a:gd name="T63" fmla="*/ 4637 h 4872"/>
                <a:gd name="T64" fmla="*/ 1239 w 4869"/>
                <a:gd name="T65" fmla="*/ 4557 h 4872"/>
                <a:gd name="T66" fmla="*/ 1106 w 4869"/>
                <a:gd name="T67" fmla="*/ 4478 h 4872"/>
                <a:gd name="T68" fmla="*/ 1006 w 4869"/>
                <a:gd name="T69" fmla="*/ 4416 h 4872"/>
                <a:gd name="T70" fmla="*/ 933 w 4869"/>
                <a:gd name="T71" fmla="*/ 4397 h 4872"/>
                <a:gd name="T72" fmla="*/ 872 w 4869"/>
                <a:gd name="T73" fmla="*/ 4416 h 4872"/>
                <a:gd name="T74" fmla="*/ 793 w 4869"/>
                <a:gd name="T75" fmla="*/ 4475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4 h 4872"/>
                <a:gd name="T82" fmla="*/ 231 w 4869"/>
                <a:gd name="T83" fmla="*/ 4686 h 4872"/>
                <a:gd name="T84" fmla="*/ 231 w 4869"/>
                <a:gd name="T85" fmla="*/ 4649 h 4872"/>
                <a:gd name="T86" fmla="*/ 295 w 4869"/>
                <a:gd name="T87" fmla="*/ 4590 h 4872"/>
                <a:gd name="T88" fmla="*/ 345 w 4869"/>
                <a:gd name="T89" fmla="*/ 4523 h 4872"/>
                <a:gd name="T90" fmla="*/ 381 w 4869"/>
                <a:gd name="T91" fmla="*/ 4448 h 4872"/>
                <a:gd name="T92" fmla="*/ 403 w 4869"/>
                <a:gd name="T93" fmla="*/ 4371 h 4872"/>
                <a:gd name="T94" fmla="*/ 417 w 4869"/>
                <a:gd name="T95" fmla="*/ 4293 h 4872"/>
                <a:gd name="T96" fmla="*/ 417 w 4869"/>
                <a:gd name="T97" fmla="*/ 4163 h 4872"/>
                <a:gd name="T98" fmla="*/ 390 w 4869"/>
                <a:gd name="T99" fmla="*/ 4020 h 4872"/>
                <a:gd name="T100" fmla="*/ 340 w 4869"/>
                <a:gd name="T101" fmla="*/ 3867 h 4872"/>
                <a:gd name="T102" fmla="*/ 222 w 4869"/>
                <a:gd name="T103" fmla="*/ 3567 h 4872"/>
                <a:gd name="T104" fmla="*/ 133 w 4869"/>
                <a:gd name="T105" fmla="*/ 3320 h 4872"/>
                <a:gd name="T106" fmla="*/ 70 w 4869"/>
                <a:gd name="T107" fmla="*/ 3099 h 4872"/>
                <a:gd name="T108" fmla="*/ 23 w 4869"/>
                <a:gd name="T109" fmla="*/ 2853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8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2" y="2493"/>
                  </a:lnTo>
                  <a:lnTo>
                    <a:pt x="1" y="2474"/>
                  </a:lnTo>
                  <a:lnTo>
                    <a:pt x="0" y="2455"/>
                  </a:lnTo>
                  <a:lnTo>
                    <a:pt x="0" y="2436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5"/>
                  </a:lnTo>
                  <a:lnTo>
                    <a:pt x="49" y="1945"/>
                  </a:lnTo>
                  <a:lnTo>
                    <a:pt x="76" y="1827"/>
                  </a:lnTo>
                  <a:lnTo>
                    <a:pt x="109" y="1712"/>
                  </a:lnTo>
                  <a:lnTo>
                    <a:pt x="147" y="1598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6"/>
                  </a:lnTo>
                  <a:lnTo>
                    <a:pt x="352" y="1173"/>
                  </a:lnTo>
                  <a:lnTo>
                    <a:pt x="416" y="1074"/>
                  </a:lnTo>
                  <a:lnTo>
                    <a:pt x="484" y="979"/>
                  </a:lnTo>
                  <a:lnTo>
                    <a:pt x="556" y="887"/>
                  </a:lnTo>
                  <a:lnTo>
                    <a:pt x="633" y="799"/>
                  </a:lnTo>
                  <a:lnTo>
                    <a:pt x="713" y="714"/>
                  </a:lnTo>
                  <a:lnTo>
                    <a:pt x="798" y="633"/>
                  </a:lnTo>
                  <a:lnTo>
                    <a:pt x="887" y="556"/>
                  </a:lnTo>
                  <a:lnTo>
                    <a:pt x="978" y="484"/>
                  </a:lnTo>
                  <a:lnTo>
                    <a:pt x="1074" y="416"/>
                  </a:lnTo>
                  <a:lnTo>
                    <a:pt x="1172" y="353"/>
                  </a:lnTo>
                  <a:lnTo>
                    <a:pt x="1274" y="295"/>
                  </a:lnTo>
                  <a:lnTo>
                    <a:pt x="1379" y="241"/>
                  </a:lnTo>
                  <a:lnTo>
                    <a:pt x="1487" y="192"/>
                  </a:lnTo>
                  <a:lnTo>
                    <a:pt x="1598" y="148"/>
                  </a:lnTo>
                  <a:lnTo>
                    <a:pt x="1710" y="110"/>
                  </a:lnTo>
                  <a:lnTo>
                    <a:pt x="1826" y="77"/>
                  </a:lnTo>
                  <a:lnTo>
                    <a:pt x="1944" y="50"/>
                  </a:lnTo>
                  <a:lnTo>
                    <a:pt x="2064" y="29"/>
                  </a:lnTo>
                  <a:lnTo>
                    <a:pt x="2186" y="13"/>
                  </a:lnTo>
                  <a:lnTo>
                    <a:pt x="2310" y="4"/>
                  </a:lnTo>
                  <a:lnTo>
                    <a:pt x="2435" y="0"/>
                  </a:lnTo>
                  <a:lnTo>
                    <a:pt x="2560" y="4"/>
                  </a:lnTo>
                  <a:lnTo>
                    <a:pt x="2684" y="13"/>
                  </a:lnTo>
                  <a:lnTo>
                    <a:pt x="2806" y="29"/>
                  </a:lnTo>
                  <a:lnTo>
                    <a:pt x="2925" y="50"/>
                  </a:lnTo>
                  <a:lnTo>
                    <a:pt x="3043" y="77"/>
                  </a:lnTo>
                  <a:lnTo>
                    <a:pt x="3158" y="110"/>
                  </a:lnTo>
                  <a:lnTo>
                    <a:pt x="3271" y="148"/>
                  </a:lnTo>
                  <a:lnTo>
                    <a:pt x="3383" y="192"/>
                  </a:lnTo>
                  <a:lnTo>
                    <a:pt x="3490" y="241"/>
                  </a:lnTo>
                  <a:lnTo>
                    <a:pt x="3594" y="295"/>
                  </a:lnTo>
                  <a:lnTo>
                    <a:pt x="3697" y="353"/>
                  </a:lnTo>
                  <a:lnTo>
                    <a:pt x="3796" y="416"/>
                  </a:lnTo>
                  <a:lnTo>
                    <a:pt x="3891" y="484"/>
                  </a:lnTo>
                  <a:lnTo>
                    <a:pt x="3983" y="556"/>
                  </a:lnTo>
                  <a:lnTo>
                    <a:pt x="4071" y="633"/>
                  </a:lnTo>
                  <a:lnTo>
                    <a:pt x="4156" y="714"/>
                  </a:lnTo>
                  <a:lnTo>
                    <a:pt x="4237" y="799"/>
                  </a:lnTo>
                  <a:lnTo>
                    <a:pt x="4313" y="887"/>
                  </a:lnTo>
                  <a:lnTo>
                    <a:pt x="4386" y="979"/>
                  </a:lnTo>
                  <a:lnTo>
                    <a:pt x="4453" y="1074"/>
                  </a:lnTo>
                  <a:lnTo>
                    <a:pt x="4516" y="1173"/>
                  </a:lnTo>
                  <a:lnTo>
                    <a:pt x="4575" y="1276"/>
                  </a:lnTo>
                  <a:lnTo>
                    <a:pt x="4629" y="1380"/>
                  </a:lnTo>
                  <a:lnTo>
                    <a:pt x="4677" y="1488"/>
                  </a:lnTo>
                  <a:lnTo>
                    <a:pt x="4721" y="1598"/>
                  </a:lnTo>
                  <a:lnTo>
                    <a:pt x="4760" y="1712"/>
                  </a:lnTo>
                  <a:lnTo>
                    <a:pt x="4792" y="1827"/>
                  </a:lnTo>
                  <a:lnTo>
                    <a:pt x="4819" y="1945"/>
                  </a:lnTo>
                  <a:lnTo>
                    <a:pt x="4841" y="2065"/>
                  </a:lnTo>
                  <a:lnTo>
                    <a:pt x="4857" y="2187"/>
                  </a:lnTo>
                  <a:lnTo>
                    <a:pt x="4866" y="2311"/>
                  </a:lnTo>
                  <a:lnTo>
                    <a:pt x="4869" y="2436"/>
                  </a:lnTo>
                  <a:lnTo>
                    <a:pt x="4866" y="2561"/>
                  </a:lnTo>
                  <a:lnTo>
                    <a:pt x="4857" y="2685"/>
                  </a:lnTo>
                  <a:lnTo>
                    <a:pt x="4841" y="2807"/>
                  </a:lnTo>
                  <a:lnTo>
                    <a:pt x="4819" y="2927"/>
                  </a:lnTo>
                  <a:lnTo>
                    <a:pt x="4792" y="3045"/>
                  </a:lnTo>
                  <a:lnTo>
                    <a:pt x="4760" y="3161"/>
                  </a:lnTo>
                  <a:lnTo>
                    <a:pt x="4721" y="3274"/>
                  </a:lnTo>
                  <a:lnTo>
                    <a:pt x="4677" y="3384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8"/>
                  </a:lnTo>
                  <a:lnTo>
                    <a:pt x="4386" y="3894"/>
                  </a:lnTo>
                  <a:lnTo>
                    <a:pt x="4313" y="3985"/>
                  </a:lnTo>
                  <a:lnTo>
                    <a:pt x="4237" y="4074"/>
                  </a:lnTo>
                  <a:lnTo>
                    <a:pt x="4156" y="4159"/>
                  </a:lnTo>
                  <a:lnTo>
                    <a:pt x="4071" y="4239"/>
                  </a:lnTo>
                  <a:lnTo>
                    <a:pt x="3983" y="4315"/>
                  </a:lnTo>
                  <a:lnTo>
                    <a:pt x="3891" y="4388"/>
                  </a:lnTo>
                  <a:lnTo>
                    <a:pt x="3796" y="4456"/>
                  </a:lnTo>
                  <a:lnTo>
                    <a:pt x="3697" y="4519"/>
                  </a:lnTo>
                  <a:lnTo>
                    <a:pt x="3594" y="4578"/>
                  </a:lnTo>
                  <a:lnTo>
                    <a:pt x="3490" y="4631"/>
                  </a:lnTo>
                  <a:lnTo>
                    <a:pt x="3383" y="4681"/>
                  </a:lnTo>
                  <a:lnTo>
                    <a:pt x="3271" y="4724"/>
                  </a:lnTo>
                  <a:lnTo>
                    <a:pt x="3158" y="4762"/>
                  </a:lnTo>
                  <a:lnTo>
                    <a:pt x="3043" y="4796"/>
                  </a:lnTo>
                  <a:lnTo>
                    <a:pt x="2925" y="4823"/>
                  </a:lnTo>
                  <a:lnTo>
                    <a:pt x="2806" y="4844"/>
                  </a:lnTo>
                  <a:lnTo>
                    <a:pt x="2684" y="4859"/>
                  </a:lnTo>
                  <a:lnTo>
                    <a:pt x="2560" y="4869"/>
                  </a:lnTo>
                  <a:lnTo>
                    <a:pt x="2435" y="4872"/>
                  </a:lnTo>
                  <a:lnTo>
                    <a:pt x="2390" y="4871"/>
                  </a:lnTo>
                  <a:lnTo>
                    <a:pt x="2345" y="4870"/>
                  </a:lnTo>
                  <a:lnTo>
                    <a:pt x="2301" y="4868"/>
                  </a:lnTo>
                  <a:lnTo>
                    <a:pt x="2257" y="4866"/>
                  </a:lnTo>
                  <a:lnTo>
                    <a:pt x="2213" y="4862"/>
                  </a:lnTo>
                  <a:lnTo>
                    <a:pt x="2169" y="4858"/>
                  </a:lnTo>
                  <a:lnTo>
                    <a:pt x="2126" y="4853"/>
                  </a:lnTo>
                  <a:lnTo>
                    <a:pt x="2083" y="4848"/>
                  </a:lnTo>
                  <a:lnTo>
                    <a:pt x="2041" y="4841"/>
                  </a:lnTo>
                  <a:lnTo>
                    <a:pt x="1998" y="4833"/>
                  </a:lnTo>
                  <a:lnTo>
                    <a:pt x="1956" y="4825"/>
                  </a:lnTo>
                  <a:lnTo>
                    <a:pt x="1914" y="4817"/>
                  </a:lnTo>
                  <a:lnTo>
                    <a:pt x="1873" y="4807"/>
                  </a:lnTo>
                  <a:lnTo>
                    <a:pt x="1831" y="4797"/>
                  </a:lnTo>
                  <a:lnTo>
                    <a:pt x="1790" y="4786"/>
                  </a:lnTo>
                  <a:lnTo>
                    <a:pt x="1750" y="4774"/>
                  </a:lnTo>
                  <a:lnTo>
                    <a:pt x="1709" y="4762"/>
                  </a:lnTo>
                  <a:lnTo>
                    <a:pt x="1669" y="4748"/>
                  </a:lnTo>
                  <a:lnTo>
                    <a:pt x="1628" y="4735"/>
                  </a:lnTo>
                  <a:lnTo>
                    <a:pt x="1589" y="4720"/>
                  </a:lnTo>
                  <a:lnTo>
                    <a:pt x="1549" y="4704"/>
                  </a:lnTo>
                  <a:lnTo>
                    <a:pt x="1510" y="4689"/>
                  </a:lnTo>
                  <a:lnTo>
                    <a:pt x="1470" y="4672"/>
                  </a:lnTo>
                  <a:lnTo>
                    <a:pt x="1431" y="4655"/>
                  </a:lnTo>
                  <a:lnTo>
                    <a:pt x="1393" y="4637"/>
                  </a:lnTo>
                  <a:lnTo>
                    <a:pt x="1353" y="4618"/>
                  </a:lnTo>
                  <a:lnTo>
                    <a:pt x="1315" y="4597"/>
                  </a:lnTo>
                  <a:lnTo>
                    <a:pt x="1276" y="4577"/>
                  </a:lnTo>
                  <a:lnTo>
                    <a:pt x="1239" y="4557"/>
                  </a:lnTo>
                  <a:lnTo>
                    <a:pt x="1201" y="4535"/>
                  </a:lnTo>
                  <a:lnTo>
                    <a:pt x="1164" y="4513"/>
                  </a:lnTo>
                  <a:lnTo>
                    <a:pt x="1125" y="4489"/>
                  </a:lnTo>
                  <a:lnTo>
                    <a:pt x="1106" y="4478"/>
                  </a:lnTo>
                  <a:lnTo>
                    <a:pt x="1083" y="4463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6" y="4416"/>
                  </a:lnTo>
                  <a:lnTo>
                    <a:pt x="986" y="4407"/>
                  </a:lnTo>
                  <a:lnTo>
                    <a:pt x="968" y="4401"/>
                  </a:lnTo>
                  <a:lnTo>
                    <a:pt x="950" y="4398"/>
                  </a:lnTo>
                  <a:lnTo>
                    <a:pt x="933" y="4397"/>
                  </a:lnTo>
                  <a:lnTo>
                    <a:pt x="917" y="4399"/>
                  </a:lnTo>
                  <a:lnTo>
                    <a:pt x="901" y="4402"/>
                  </a:lnTo>
                  <a:lnTo>
                    <a:pt x="887" y="4408"/>
                  </a:lnTo>
                  <a:lnTo>
                    <a:pt x="872" y="4416"/>
                  </a:lnTo>
                  <a:lnTo>
                    <a:pt x="856" y="4425"/>
                  </a:lnTo>
                  <a:lnTo>
                    <a:pt x="841" y="4436"/>
                  </a:lnTo>
                  <a:lnTo>
                    <a:pt x="826" y="4448"/>
                  </a:lnTo>
                  <a:lnTo>
                    <a:pt x="793" y="4475"/>
                  </a:lnTo>
                  <a:lnTo>
                    <a:pt x="756" y="4506"/>
                  </a:lnTo>
                  <a:lnTo>
                    <a:pt x="736" y="4522"/>
                  </a:lnTo>
                  <a:lnTo>
                    <a:pt x="714" y="4539"/>
                  </a:lnTo>
                  <a:lnTo>
                    <a:pt x="692" y="4554"/>
                  </a:lnTo>
                  <a:lnTo>
                    <a:pt x="667" y="4570"/>
                  </a:lnTo>
                  <a:lnTo>
                    <a:pt x="640" y="4586"/>
                  </a:lnTo>
                  <a:lnTo>
                    <a:pt x="612" y="4602"/>
                  </a:lnTo>
                  <a:lnTo>
                    <a:pt x="580" y="4616"/>
                  </a:lnTo>
                  <a:lnTo>
                    <a:pt x="547" y="4630"/>
                  </a:lnTo>
                  <a:lnTo>
                    <a:pt x="511" y="4642"/>
                  </a:lnTo>
                  <a:lnTo>
                    <a:pt x="472" y="4654"/>
                  </a:lnTo>
                  <a:lnTo>
                    <a:pt x="430" y="4664"/>
                  </a:lnTo>
                  <a:lnTo>
                    <a:pt x="386" y="4672"/>
                  </a:lnTo>
                  <a:lnTo>
                    <a:pt x="338" y="4678"/>
                  </a:lnTo>
                  <a:lnTo>
                    <a:pt x="286" y="4683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2" y="4675"/>
                  </a:lnTo>
                  <a:lnTo>
                    <a:pt x="213" y="4663"/>
                  </a:lnTo>
                  <a:lnTo>
                    <a:pt x="231" y="4649"/>
                  </a:lnTo>
                  <a:lnTo>
                    <a:pt x="249" y="4636"/>
                  </a:lnTo>
                  <a:lnTo>
                    <a:pt x="266" y="4621"/>
                  </a:lnTo>
                  <a:lnTo>
                    <a:pt x="280" y="4606"/>
                  </a:lnTo>
                  <a:lnTo>
                    <a:pt x="295" y="4590"/>
                  </a:lnTo>
                  <a:lnTo>
                    <a:pt x="310" y="4575"/>
                  </a:lnTo>
                  <a:lnTo>
                    <a:pt x="322" y="4558"/>
                  </a:lnTo>
                  <a:lnTo>
                    <a:pt x="333" y="4541"/>
                  </a:lnTo>
                  <a:lnTo>
                    <a:pt x="345" y="4523"/>
                  </a:lnTo>
                  <a:lnTo>
                    <a:pt x="355" y="4505"/>
                  </a:lnTo>
                  <a:lnTo>
                    <a:pt x="364" y="4487"/>
                  </a:lnTo>
                  <a:lnTo>
                    <a:pt x="373" y="4468"/>
                  </a:lnTo>
                  <a:lnTo>
                    <a:pt x="381" y="4448"/>
                  </a:lnTo>
                  <a:lnTo>
                    <a:pt x="387" y="4429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4" y="4312"/>
                  </a:lnTo>
                  <a:lnTo>
                    <a:pt x="417" y="4293"/>
                  </a:lnTo>
                  <a:lnTo>
                    <a:pt x="418" y="4274"/>
                  </a:lnTo>
                  <a:lnTo>
                    <a:pt x="420" y="4235"/>
                  </a:lnTo>
                  <a:lnTo>
                    <a:pt x="419" y="4198"/>
                  </a:lnTo>
                  <a:lnTo>
                    <a:pt x="417" y="4163"/>
                  </a:lnTo>
                  <a:lnTo>
                    <a:pt x="413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0"/>
                  </a:lnTo>
                  <a:lnTo>
                    <a:pt x="379" y="3983"/>
                  </a:lnTo>
                  <a:lnTo>
                    <a:pt x="367" y="3944"/>
                  </a:lnTo>
                  <a:lnTo>
                    <a:pt x="354" y="3906"/>
                  </a:lnTo>
                  <a:lnTo>
                    <a:pt x="340" y="3867"/>
                  </a:lnTo>
                  <a:lnTo>
                    <a:pt x="324" y="3826"/>
                  </a:lnTo>
                  <a:lnTo>
                    <a:pt x="293" y="3744"/>
                  </a:lnTo>
                  <a:lnTo>
                    <a:pt x="258" y="3657"/>
                  </a:lnTo>
                  <a:lnTo>
                    <a:pt x="222" y="3567"/>
                  </a:lnTo>
                  <a:lnTo>
                    <a:pt x="186" y="3471"/>
                  </a:lnTo>
                  <a:lnTo>
                    <a:pt x="168" y="3421"/>
                  </a:lnTo>
                  <a:lnTo>
                    <a:pt x="150" y="3372"/>
                  </a:lnTo>
                  <a:lnTo>
                    <a:pt x="133" y="3320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5"/>
                  </a:lnTo>
                  <a:lnTo>
                    <a:pt x="70" y="3099"/>
                  </a:lnTo>
                  <a:lnTo>
                    <a:pt x="57" y="3039"/>
                  </a:lnTo>
                  <a:lnTo>
                    <a:pt x="45" y="2979"/>
                  </a:lnTo>
                  <a:lnTo>
                    <a:pt x="34" y="2917"/>
                  </a:lnTo>
                  <a:lnTo>
                    <a:pt x="23" y="2853"/>
                  </a:lnTo>
                  <a:lnTo>
                    <a:pt x="15" y="2788"/>
                  </a:lnTo>
                  <a:lnTo>
                    <a:pt x="9" y="2721"/>
                  </a:lnTo>
                  <a:lnTo>
                    <a:pt x="4" y="2651"/>
                  </a:lnTo>
                  <a:lnTo>
                    <a:pt x="1" y="2581"/>
                  </a:lnTo>
                  <a:lnTo>
                    <a:pt x="0" y="250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  <p:sp>
          <p:nvSpPr>
            <p:cNvPr id="13" name="淘宝店chenying0907 8"/>
            <p:cNvSpPr/>
            <p:nvPr/>
          </p:nvSpPr>
          <p:spPr bwMode="auto">
            <a:xfrm>
              <a:off x="4725988" y="2157115"/>
              <a:ext cx="709613" cy="709613"/>
            </a:xfrm>
            <a:custGeom>
              <a:avLst/>
              <a:gdLst>
                <a:gd name="T0" fmla="*/ 9 w 3575"/>
                <a:gd name="T1" fmla="*/ 1972 h 3577"/>
                <a:gd name="T2" fmla="*/ 56 w 3575"/>
                <a:gd name="T3" fmla="*/ 2235 h 3577"/>
                <a:gd name="T4" fmla="*/ 140 w 3575"/>
                <a:gd name="T5" fmla="*/ 2485 h 3577"/>
                <a:gd name="T6" fmla="*/ 259 w 3575"/>
                <a:gd name="T7" fmla="*/ 2716 h 3577"/>
                <a:gd name="T8" fmla="*/ 407 w 3575"/>
                <a:gd name="T9" fmla="*/ 2927 h 3577"/>
                <a:gd name="T10" fmla="*/ 586 w 3575"/>
                <a:gd name="T11" fmla="*/ 3113 h 3577"/>
                <a:gd name="T12" fmla="*/ 788 w 3575"/>
                <a:gd name="T13" fmla="*/ 3272 h 3577"/>
                <a:gd name="T14" fmla="*/ 1013 w 3575"/>
                <a:gd name="T15" fmla="*/ 3400 h 3577"/>
                <a:gd name="T16" fmla="*/ 1256 w 3575"/>
                <a:gd name="T17" fmla="*/ 3497 h 3577"/>
                <a:gd name="T18" fmla="*/ 1515 w 3575"/>
                <a:gd name="T19" fmla="*/ 3557 h 3577"/>
                <a:gd name="T20" fmla="*/ 1788 w 3575"/>
                <a:gd name="T21" fmla="*/ 3577 h 3577"/>
                <a:gd name="T22" fmla="*/ 2059 w 3575"/>
                <a:gd name="T23" fmla="*/ 3557 h 3577"/>
                <a:gd name="T24" fmla="*/ 2319 w 3575"/>
                <a:gd name="T25" fmla="*/ 3497 h 3577"/>
                <a:gd name="T26" fmla="*/ 2563 w 3575"/>
                <a:gd name="T27" fmla="*/ 3400 h 3577"/>
                <a:gd name="T28" fmla="*/ 2787 w 3575"/>
                <a:gd name="T29" fmla="*/ 3272 h 3577"/>
                <a:gd name="T30" fmla="*/ 2989 w 3575"/>
                <a:gd name="T31" fmla="*/ 3113 h 3577"/>
                <a:gd name="T32" fmla="*/ 3167 w 3575"/>
                <a:gd name="T33" fmla="*/ 2927 h 3577"/>
                <a:gd name="T34" fmla="*/ 3317 w 3575"/>
                <a:gd name="T35" fmla="*/ 2716 h 3577"/>
                <a:gd name="T36" fmla="*/ 3435 w 3575"/>
                <a:gd name="T37" fmla="*/ 2485 h 3577"/>
                <a:gd name="T38" fmla="*/ 3519 w 3575"/>
                <a:gd name="T39" fmla="*/ 2235 h 3577"/>
                <a:gd name="T40" fmla="*/ 3566 w 3575"/>
                <a:gd name="T41" fmla="*/ 1972 h 3577"/>
                <a:gd name="T42" fmla="*/ 3573 w 3575"/>
                <a:gd name="T43" fmla="*/ 1696 h 3577"/>
                <a:gd name="T44" fmla="*/ 3539 w 3575"/>
                <a:gd name="T45" fmla="*/ 1427 h 3577"/>
                <a:gd name="T46" fmla="*/ 3467 w 3575"/>
                <a:gd name="T47" fmla="*/ 1173 h 3577"/>
                <a:gd name="T48" fmla="*/ 3360 w 3575"/>
                <a:gd name="T49" fmla="*/ 935 h 3577"/>
                <a:gd name="T50" fmla="*/ 3220 w 3575"/>
                <a:gd name="T51" fmla="*/ 718 h 3577"/>
                <a:gd name="T52" fmla="*/ 3052 w 3575"/>
                <a:gd name="T53" fmla="*/ 523 h 3577"/>
                <a:gd name="T54" fmla="*/ 2857 w 3575"/>
                <a:gd name="T55" fmla="*/ 355 h 3577"/>
                <a:gd name="T56" fmla="*/ 2640 w 3575"/>
                <a:gd name="T57" fmla="*/ 215 h 3577"/>
                <a:gd name="T58" fmla="*/ 2402 w 3575"/>
                <a:gd name="T59" fmla="*/ 108 h 3577"/>
                <a:gd name="T60" fmla="*/ 2147 w 3575"/>
                <a:gd name="T61" fmla="*/ 36 h 3577"/>
                <a:gd name="T62" fmla="*/ 1879 w 3575"/>
                <a:gd name="T63" fmla="*/ 2 h 3577"/>
                <a:gd name="T64" fmla="*/ 1604 w 3575"/>
                <a:gd name="T65" fmla="*/ 9 h 3577"/>
                <a:gd name="T66" fmla="*/ 1341 w 3575"/>
                <a:gd name="T67" fmla="*/ 56 h 3577"/>
                <a:gd name="T68" fmla="*/ 1091 w 3575"/>
                <a:gd name="T69" fmla="*/ 139 h 3577"/>
                <a:gd name="T70" fmla="*/ 860 w 3575"/>
                <a:gd name="T71" fmla="*/ 258 h 3577"/>
                <a:gd name="T72" fmla="*/ 650 w 3575"/>
                <a:gd name="T73" fmla="*/ 408 h 3577"/>
                <a:gd name="T74" fmla="*/ 464 w 3575"/>
                <a:gd name="T75" fmla="*/ 585 h 3577"/>
                <a:gd name="T76" fmla="*/ 305 w 3575"/>
                <a:gd name="T77" fmla="*/ 788 h 3577"/>
                <a:gd name="T78" fmla="*/ 175 w 3575"/>
                <a:gd name="T79" fmla="*/ 1012 h 3577"/>
                <a:gd name="T80" fmla="*/ 80 w 3575"/>
                <a:gd name="T81" fmla="*/ 1256 h 3577"/>
                <a:gd name="T82" fmla="*/ 20 w 3575"/>
                <a:gd name="T83" fmla="*/ 1516 h 3577"/>
                <a:gd name="T84" fmla="*/ 0 w 3575"/>
                <a:gd name="T85" fmla="*/ 1788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0" y="1788"/>
                  </a:moveTo>
                  <a:lnTo>
                    <a:pt x="2" y="1880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49"/>
                  </a:lnTo>
                  <a:lnTo>
                    <a:pt x="56" y="2235"/>
                  </a:lnTo>
                  <a:lnTo>
                    <a:pt x="80" y="2320"/>
                  </a:lnTo>
                  <a:lnTo>
                    <a:pt x="108" y="2403"/>
                  </a:lnTo>
                  <a:lnTo>
                    <a:pt x="140" y="2485"/>
                  </a:lnTo>
                  <a:lnTo>
                    <a:pt x="175" y="2564"/>
                  </a:lnTo>
                  <a:lnTo>
                    <a:pt x="216" y="2641"/>
                  </a:lnTo>
                  <a:lnTo>
                    <a:pt x="259" y="2716"/>
                  </a:lnTo>
                  <a:lnTo>
                    <a:pt x="305" y="2788"/>
                  </a:lnTo>
                  <a:lnTo>
                    <a:pt x="355" y="2859"/>
                  </a:lnTo>
                  <a:lnTo>
                    <a:pt x="407" y="2927"/>
                  </a:lnTo>
                  <a:lnTo>
                    <a:pt x="464" y="2991"/>
                  </a:lnTo>
                  <a:lnTo>
                    <a:pt x="524" y="3053"/>
                  </a:lnTo>
                  <a:lnTo>
                    <a:pt x="586" y="3113"/>
                  </a:lnTo>
                  <a:lnTo>
                    <a:pt x="650" y="3169"/>
                  </a:lnTo>
                  <a:lnTo>
                    <a:pt x="717" y="3222"/>
                  </a:lnTo>
                  <a:lnTo>
                    <a:pt x="788" y="3272"/>
                  </a:lnTo>
                  <a:lnTo>
                    <a:pt x="860" y="3318"/>
                  </a:lnTo>
                  <a:lnTo>
                    <a:pt x="935" y="3361"/>
                  </a:lnTo>
                  <a:lnTo>
                    <a:pt x="1013" y="3400"/>
                  </a:lnTo>
                  <a:lnTo>
                    <a:pt x="1091" y="3436"/>
                  </a:lnTo>
                  <a:lnTo>
                    <a:pt x="1173" y="3469"/>
                  </a:lnTo>
                  <a:lnTo>
                    <a:pt x="1256" y="3497"/>
                  </a:lnTo>
                  <a:lnTo>
                    <a:pt x="1341" y="3521"/>
                  </a:lnTo>
                  <a:lnTo>
                    <a:pt x="1427" y="3541"/>
                  </a:lnTo>
                  <a:lnTo>
                    <a:pt x="1515" y="3557"/>
                  </a:lnTo>
                  <a:lnTo>
                    <a:pt x="1604" y="3568"/>
                  </a:lnTo>
                  <a:lnTo>
                    <a:pt x="1696" y="3575"/>
                  </a:lnTo>
                  <a:lnTo>
                    <a:pt x="1788" y="3577"/>
                  </a:lnTo>
                  <a:lnTo>
                    <a:pt x="1879" y="3575"/>
                  </a:lnTo>
                  <a:lnTo>
                    <a:pt x="1970" y="3568"/>
                  </a:lnTo>
                  <a:lnTo>
                    <a:pt x="2059" y="3557"/>
                  </a:lnTo>
                  <a:lnTo>
                    <a:pt x="2147" y="3541"/>
                  </a:lnTo>
                  <a:lnTo>
                    <a:pt x="2234" y="3521"/>
                  </a:lnTo>
                  <a:lnTo>
                    <a:pt x="2319" y="3497"/>
                  </a:lnTo>
                  <a:lnTo>
                    <a:pt x="2402" y="3469"/>
                  </a:lnTo>
                  <a:lnTo>
                    <a:pt x="2483" y="3436"/>
                  </a:lnTo>
                  <a:lnTo>
                    <a:pt x="2563" y="3400"/>
                  </a:lnTo>
                  <a:lnTo>
                    <a:pt x="2640" y="3361"/>
                  </a:lnTo>
                  <a:lnTo>
                    <a:pt x="2714" y="3318"/>
                  </a:lnTo>
                  <a:lnTo>
                    <a:pt x="2787" y="3272"/>
                  </a:lnTo>
                  <a:lnTo>
                    <a:pt x="2857" y="3222"/>
                  </a:lnTo>
                  <a:lnTo>
                    <a:pt x="2925" y="3169"/>
                  </a:lnTo>
                  <a:lnTo>
                    <a:pt x="2989" y="3113"/>
                  </a:lnTo>
                  <a:lnTo>
                    <a:pt x="3052" y="3053"/>
                  </a:lnTo>
                  <a:lnTo>
                    <a:pt x="3111" y="2991"/>
                  </a:lnTo>
                  <a:lnTo>
                    <a:pt x="3167" y="2927"/>
                  </a:lnTo>
                  <a:lnTo>
                    <a:pt x="3220" y="2859"/>
                  </a:lnTo>
                  <a:lnTo>
                    <a:pt x="3270" y="2788"/>
                  </a:lnTo>
                  <a:lnTo>
                    <a:pt x="3317" y="2716"/>
                  </a:lnTo>
                  <a:lnTo>
                    <a:pt x="3360" y="2641"/>
                  </a:lnTo>
                  <a:lnTo>
                    <a:pt x="3399" y="2564"/>
                  </a:lnTo>
                  <a:lnTo>
                    <a:pt x="3435" y="2485"/>
                  </a:lnTo>
                  <a:lnTo>
                    <a:pt x="3467" y="2403"/>
                  </a:lnTo>
                  <a:lnTo>
                    <a:pt x="3495" y="2320"/>
                  </a:lnTo>
                  <a:lnTo>
                    <a:pt x="3519" y="2235"/>
                  </a:lnTo>
                  <a:lnTo>
                    <a:pt x="3539" y="2149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0"/>
                  </a:lnTo>
                  <a:lnTo>
                    <a:pt x="3575" y="1788"/>
                  </a:lnTo>
                  <a:lnTo>
                    <a:pt x="3573" y="1696"/>
                  </a:lnTo>
                  <a:lnTo>
                    <a:pt x="3566" y="1605"/>
                  </a:lnTo>
                  <a:lnTo>
                    <a:pt x="3555" y="1516"/>
                  </a:lnTo>
                  <a:lnTo>
                    <a:pt x="3539" y="1427"/>
                  </a:lnTo>
                  <a:lnTo>
                    <a:pt x="3519" y="1341"/>
                  </a:lnTo>
                  <a:lnTo>
                    <a:pt x="3495" y="1256"/>
                  </a:lnTo>
                  <a:lnTo>
                    <a:pt x="3467" y="1173"/>
                  </a:lnTo>
                  <a:lnTo>
                    <a:pt x="3435" y="1092"/>
                  </a:lnTo>
                  <a:lnTo>
                    <a:pt x="3399" y="1012"/>
                  </a:lnTo>
                  <a:lnTo>
                    <a:pt x="3360" y="935"/>
                  </a:lnTo>
                  <a:lnTo>
                    <a:pt x="3317" y="861"/>
                  </a:lnTo>
                  <a:lnTo>
                    <a:pt x="3270" y="788"/>
                  </a:lnTo>
                  <a:lnTo>
                    <a:pt x="3220" y="718"/>
                  </a:lnTo>
                  <a:lnTo>
                    <a:pt x="3167" y="650"/>
                  </a:lnTo>
                  <a:lnTo>
                    <a:pt x="3111" y="585"/>
                  </a:lnTo>
                  <a:lnTo>
                    <a:pt x="3052" y="523"/>
                  </a:lnTo>
                  <a:lnTo>
                    <a:pt x="2989" y="464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7" y="305"/>
                  </a:lnTo>
                  <a:lnTo>
                    <a:pt x="2714" y="258"/>
                  </a:lnTo>
                  <a:lnTo>
                    <a:pt x="2640" y="215"/>
                  </a:lnTo>
                  <a:lnTo>
                    <a:pt x="2563" y="175"/>
                  </a:lnTo>
                  <a:lnTo>
                    <a:pt x="2483" y="139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6"/>
                  </a:lnTo>
                  <a:lnTo>
                    <a:pt x="2147" y="36"/>
                  </a:lnTo>
                  <a:lnTo>
                    <a:pt x="2059" y="20"/>
                  </a:lnTo>
                  <a:lnTo>
                    <a:pt x="1970" y="9"/>
                  </a:lnTo>
                  <a:lnTo>
                    <a:pt x="1879" y="2"/>
                  </a:lnTo>
                  <a:lnTo>
                    <a:pt x="1788" y="0"/>
                  </a:lnTo>
                  <a:lnTo>
                    <a:pt x="1696" y="2"/>
                  </a:lnTo>
                  <a:lnTo>
                    <a:pt x="1604" y="9"/>
                  </a:lnTo>
                  <a:lnTo>
                    <a:pt x="1515" y="20"/>
                  </a:lnTo>
                  <a:lnTo>
                    <a:pt x="1427" y="36"/>
                  </a:lnTo>
                  <a:lnTo>
                    <a:pt x="1341" y="56"/>
                  </a:lnTo>
                  <a:lnTo>
                    <a:pt x="1256" y="80"/>
                  </a:lnTo>
                  <a:lnTo>
                    <a:pt x="1173" y="108"/>
                  </a:lnTo>
                  <a:lnTo>
                    <a:pt x="1091" y="139"/>
                  </a:lnTo>
                  <a:lnTo>
                    <a:pt x="1013" y="175"/>
                  </a:lnTo>
                  <a:lnTo>
                    <a:pt x="935" y="215"/>
                  </a:lnTo>
                  <a:lnTo>
                    <a:pt x="860" y="258"/>
                  </a:lnTo>
                  <a:lnTo>
                    <a:pt x="788" y="305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6" y="464"/>
                  </a:lnTo>
                  <a:lnTo>
                    <a:pt x="524" y="523"/>
                  </a:lnTo>
                  <a:lnTo>
                    <a:pt x="464" y="585"/>
                  </a:lnTo>
                  <a:lnTo>
                    <a:pt x="407" y="650"/>
                  </a:lnTo>
                  <a:lnTo>
                    <a:pt x="355" y="718"/>
                  </a:lnTo>
                  <a:lnTo>
                    <a:pt x="305" y="788"/>
                  </a:lnTo>
                  <a:lnTo>
                    <a:pt x="259" y="861"/>
                  </a:lnTo>
                  <a:lnTo>
                    <a:pt x="216" y="935"/>
                  </a:lnTo>
                  <a:lnTo>
                    <a:pt x="175" y="1012"/>
                  </a:lnTo>
                  <a:lnTo>
                    <a:pt x="140" y="1092"/>
                  </a:lnTo>
                  <a:lnTo>
                    <a:pt x="108" y="1173"/>
                  </a:lnTo>
                  <a:lnTo>
                    <a:pt x="80" y="1256"/>
                  </a:lnTo>
                  <a:lnTo>
                    <a:pt x="56" y="1341"/>
                  </a:lnTo>
                  <a:lnTo>
                    <a:pt x="36" y="1427"/>
                  </a:lnTo>
                  <a:lnTo>
                    <a:pt x="20" y="1516"/>
                  </a:lnTo>
                  <a:lnTo>
                    <a:pt x="9" y="1605"/>
                  </a:lnTo>
                  <a:lnTo>
                    <a:pt x="2" y="1696"/>
                  </a:lnTo>
                  <a:lnTo>
                    <a:pt x="0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4" name="淘宝店chenying0907 4"/>
          <p:cNvGrpSpPr/>
          <p:nvPr/>
        </p:nvGrpSpPr>
        <p:grpSpPr>
          <a:xfrm>
            <a:off x="4522077" y="3289979"/>
            <a:ext cx="966788" cy="967087"/>
            <a:chOff x="3627438" y="2806403"/>
            <a:chExt cx="966788" cy="966788"/>
          </a:xfrm>
        </p:grpSpPr>
        <p:sp>
          <p:nvSpPr>
            <p:cNvPr id="17" name="淘宝店chenying0907 9"/>
            <p:cNvSpPr/>
            <p:nvPr/>
          </p:nvSpPr>
          <p:spPr bwMode="auto">
            <a:xfrm>
              <a:off x="3627438" y="2806403"/>
              <a:ext cx="966788" cy="966788"/>
            </a:xfrm>
            <a:custGeom>
              <a:avLst/>
              <a:gdLst>
                <a:gd name="T0" fmla="*/ 4867 w 4869"/>
                <a:gd name="T1" fmla="*/ 2493 h 4872"/>
                <a:gd name="T2" fmla="*/ 4866 w 4869"/>
                <a:gd name="T3" fmla="*/ 2310 h 4872"/>
                <a:gd name="T4" fmla="*/ 4793 w 4869"/>
                <a:gd name="T5" fmla="*/ 1827 h 4872"/>
                <a:gd name="T6" fmla="*/ 4629 w 4869"/>
                <a:gd name="T7" fmla="*/ 1380 h 4872"/>
                <a:gd name="T8" fmla="*/ 4385 w 4869"/>
                <a:gd name="T9" fmla="*/ 978 h 4872"/>
                <a:gd name="T10" fmla="*/ 4071 w 4869"/>
                <a:gd name="T11" fmla="*/ 632 h 4872"/>
                <a:gd name="T12" fmla="*/ 3697 w 4869"/>
                <a:gd name="T13" fmla="*/ 353 h 4872"/>
                <a:gd name="T14" fmla="*/ 3271 w 4869"/>
                <a:gd name="T15" fmla="*/ 147 h 4872"/>
                <a:gd name="T16" fmla="*/ 2805 w 4869"/>
                <a:gd name="T17" fmla="*/ 28 h 4872"/>
                <a:gd name="T18" fmla="*/ 2309 w 4869"/>
                <a:gd name="T19" fmla="*/ 3 h 4872"/>
                <a:gd name="T20" fmla="*/ 1826 w 4869"/>
                <a:gd name="T21" fmla="*/ 76 h 4872"/>
                <a:gd name="T22" fmla="*/ 1379 w 4869"/>
                <a:gd name="T23" fmla="*/ 240 h 4872"/>
                <a:gd name="T24" fmla="*/ 978 w 4869"/>
                <a:gd name="T25" fmla="*/ 483 h 4872"/>
                <a:gd name="T26" fmla="*/ 632 w 4869"/>
                <a:gd name="T27" fmla="*/ 798 h 4872"/>
                <a:gd name="T28" fmla="*/ 353 w 4869"/>
                <a:gd name="T29" fmla="*/ 1172 h 4872"/>
                <a:gd name="T30" fmla="*/ 148 w 4869"/>
                <a:gd name="T31" fmla="*/ 1599 h 4872"/>
                <a:gd name="T32" fmla="*/ 28 w 4869"/>
                <a:gd name="T33" fmla="*/ 2065 h 4872"/>
                <a:gd name="T34" fmla="*/ 3 w 4869"/>
                <a:gd name="T35" fmla="*/ 2561 h 4872"/>
                <a:gd name="T36" fmla="*/ 77 w 4869"/>
                <a:gd name="T37" fmla="*/ 3044 h 4872"/>
                <a:gd name="T38" fmla="*/ 240 w 4869"/>
                <a:gd name="T39" fmla="*/ 3492 h 4872"/>
                <a:gd name="T40" fmla="*/ 483 w 4869"/>
                <a:gd name="T41" fmla="*/ 3893 h 4872"/>
                <a:gd name="T42" fmla="*/ 798 w 4869"/>
                <a:gd name="T43" fmla="*/ 4239 h 4872"/>
                <a:gd name="T44" fmla="*/ 1172 w 4869"/>
                <a:gd name="T45" fmla="*/ 4519 h 4872"/>
                <a:gd name="T46" fmla="*/ 1598 w 4869"/>
                <a:gd name="T47" fmla="*/ 4724 h 4872"/>
                <a:gd name="T48" fmla="*/ 2063 w 4869"/>
                <a:gd name="T49" fmla="*/ 4843 h 4872"/>
                <a:gd name="T50" fmla="*/ 2479 w 4869"/>
                <a:gd name="T51" fmla="*/ 4871 h 4872"/>
                <a:gd name="T52" fmla="*/ 2656 w 4869"/>
                <a:gd name="T53" fmla="*/ 4862 h 4872"/>
                <a:gd name="T54" fmla="*/ 2828 w 4869"/>
                <a:gd name="T55" fmla="*/ 4840 h 4872"/>
                <a:gd name="T56" fmla="*/ 2996 w 4869"/>
                <a:gd name="T57" fmla="*/ 4806 h 4872"/>
                <a:gd name="T58" fmla="*/ 3160 w 4869"/>
                <a:gd name="T59" fmla="*/ 4761 h 4872"/>
                <a:gd name="T60" fmla="*/ 3320 w 4869"/>
                <a:gd name="T61" fmla="*/ 4705 h 4872"/>
                <a:gd name="T62" fmla="*/ 3476 w 4869"/>
                <a:gd name="T63" fmla="*/ 4636 h 4872"/>
                <a:gd name="T64" fmla="*/ 3630 w 4869"/>
                <a:gd name="T65" fmla="*/ 4556 h 4872"/>
                <a:gd name="T66" fmla="*/ 3763 w 4869"/>
                <a:gd name="T67" fmla="*/ 4477 h 4872"/>
                <a:gd name="T68" fmla="*/ 3863 w 4869"/>
                <a:gd name="T69" fmla="*/ 4415 h 4872"/>
                <a:gd name="T70" fmla="*/ 3936 w 4869"/>
                <a:gd name="T71" fmla="*/ 4397 h 4872"/>
                <a:gd name="T72" fmla="*/ 3997 w 4869"/>
                <a:gd name="T73" fmla="*/ 4415 h 4872"/>
                <a:gd name="T74" fmla="*/ 4076 w 4869"/>
                <a:gd name="T75" fmla="*/ 4475 h 4872"/>
                <a:gd name="T76" fmla="*/ 4177 w 4869"/>
                <a:gd name="T77" fmla="*/ 4554 h 4872"/>
                <a:gd name="T78" fmla="*/ 4289 w 4869"/>
                <a:gd name="T79" fmla="*/ 4616 h 4872"/>
                <a:gd name="T80" fmla="*/ 4439 w 4869"/>
                <a:gd name="T81" fmla="*/ 4663 h 4872"/>
                <a:gd name="T82" fmla="*/ 4638 w 4869"/>
                <a:gd name="T83" fmla="*/ 4686 h 4872"/>
                <a:gd name="T84" fmla="*/ 4638 w 4869"/>
                <a:gd name="T85" fmla="*/ 4650 h 4872"/>
                <a:gd name="T86" fmla="*/ 4574 w 4869"/>
                <a:gd name="T87" fmla="*/ 4590 h 4872"/>
                <a:gd name="T88" fmla="*/ 4524 w 4869"/>
                <a:gd name="T89" fmla="*/ 4522 h 4872"/>
                <a:gd name="T90" fmla="*/ 4488 w 4869"/>
                <a:gd name="T91" fmla="*/ 4448 h 4872"/>
                <a:gd name="T92" fmla="*/ 4466 w 4869"/>
                <a:gd name="T93" fmla="*/ 4371 h 4872"/>
                <a:gd name="T94" fmla="*/ 4452 w 4869"/>
                <a:gd name="T95" fmla="*/ 4292 h 4872"/>
                <a:gd name="T96" fmla="*/ 4452 w 4869"/>
                <a:gd name="T97" fmla="*/ 4162 h 4872"/>
                <a:gd name="T98" fmla="*/ 4479 w 4869"/>
                <a:gd name="T99" fmla="*/ 4019 h 4872"/>
                <a:gd name="T100" fmla="*/ 4529 w 4869"/>
                <a:gd name="T101" fmla="*/ 3866 h 4872"/>
                <a:gd name="T102" fmla="*/ 4647 w 4869"/>
                <a:gd name="T103" fmla="*/ 3566 h 4872"/>
                <a:gd name="T104" fmla="*/ 4736 w 4869"/>
                <a:gd name="T105" fmla="*/ 3319 h 4872"/>
                <a:gd name="T106" fmla="*/ 4799 w 4869"/>
                <a:gd name="T107" fmla="*/ 3098 h 4872"/>
                <a:gd name="T108" fmla="*/ 4846 w 4869"/>
                <a:gd name="T109" fmla="*/ 2852 h 4872"/>
                <a:gd name="T110" fmla="*/ 4868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4869" y="2508"/>
                  </a:moveTo>
                  <a:lnTo>
                    <a:pt x="4868" y="2510"/>
                  </a:lnTo>
                  <a:lnTo>
                    <a:pt x="4867" y="2512"/>
                  </a:lnTo>
                  <a:lnTo>
                    <a:pt x="4867" y="2493"/>
                  </a:lnTo>
                  <a:lnTo>
                    <a:pt x="4868" y="2473"/>
                  </a:lnTo>
                  <a:lnTo>
                    <a:pt x="4869" y="2454"/>
                  </a:lnTo>
                  <a:lnTo>
                    <a:pt x="4869" y="2436"/>
                  </a:lnTo>
                  <a:lnTo>
                    <a:pt x="4866" y="2310"/>
                  </a:lnTo>
                  <a:lnTo>
                    <a:pt x="4857" y="2187"/>
                  </a:lnTo>
                  <a:lnTo>
                    <a:pt x="4841" y="2065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1"/>
                  </a:lnTo>
                  <a:lnTo>
                    <a:pt x="4722" y="1599"/>
                  </a:lnTo>
                  <a:lnTo>
                    <a:pt x="4678" y="1488"/>
                  </a:lnTo>
                  <a:lnTo>
                    <a:pt x="4629" y="1380"/>
                  </a:lnTo>
                  <a:lnTo>
                    <a:pt x="4575" y="1275"/>
                  </a:lnTo>
                  <a:lnTo>
                    <a:pt x="4517" y="1172"/>
                  </a:lnTo>
                  <a:lnTo>
                    <a:pt x="4453" y="1074"/>
                  </a:lnTo>
                  <a:lnTo>
                    <a:pt x="4385" y="978"/>
                  </a:lnTo>
                  <a:lnTo>
                    <a:pt x="4313" y="886"/>
                  </a:lnTo>
                  <a:lnTo>
                    <a:pt x="4236" y="798"/>
                  </a:lnTo>
                  <a:lnTo>
                    <a:pt x="4156" y="713"/>
                  </a:lnTo>
                  <a:lnTo>
                    <a:pt x="4071" y="632"/>
                  </a:lnTo>
                  <a:lnTo>
                    <a:pt x="3982" y="557"/>
                  </a:lnTo>
                  <a:lnTo>
                    <a:pt x="3891" y="483"/>
                  </a:lnTo>
                  <a:lnTo>
                    <a:pt x="3795" y="416"/>
                  </a:lnTo>
                  <a:lnTo>
                    <a:pt x="3697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1"/>
                  </a:lnTo>
                  <a:lnTo>
                    <a:pt x="3271" y="147"/>
                  </a:lnTo>
                  <a:lnTo>
                    <a:pt x="3159" y="109"/>
                  </a:lnTo>
                  <a:lnTo>
                    <a:pt x="3043" y="76"/>
                  </a:lnTo>
                  <a:lnTo>
                    <a:pt x="2925" y="49"/>
                  </a:lnTo>
                  <a:lnTo>
                    <a:pt x="2805" y="28"/>
                  </a:lnTo>
                  <a:lnTo>
                    <a:pt x="2683" y="12"/>
                  </a:lnTo>
                  <a:lnTo>
                    <a:pt x="2559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5" y="12"/>
                  </a:lnTo>
                  <a:lnTo>
                    <a:pt x="2063" y="28"/>
                  </a:lnTo>
                  <a:lnTo>
                    <a:pt x="1944" y="49"/>
                  </a:lnTo>
                  <a:lnTo>
                    <a:pt x="1826" y="76"/>
                  </a:lnTo>
                  <a:lnTo>
                    <a:pt x="1711" y="109"/>
                  </a:lnTo>
                  <a:lnTo>
                    <a:pt x="1598" y="147"/>
                  </a:lnTo>
                  <a:lnTo>
                    <a:pt x="1486" y="191"/>
                  </a:lnTo>
                  <a:lnTo>
                    <a:pt x="1379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3" y="416"/>
                  </a:lnTo>
                  <a:lnTo>
                    <a:pt x="978" y="483"/>
                  </a:lnTo>
                  <a:lnTo>
                    <a:pt x="886" y="557"/>
                  </a:lnTo>
                  <a:lnTo>
                    <a:pt x="798" y="632"/>
                  </a:lnTo>
                  <a:lnTo>
                    <a:pt x="713" y="713"/>
                  </a:lnTo>
                  <a:lnTo>
                    <a:pt x="632" y="798"/>
                  </a:lnTo>
                  <a:lnTo>
                    <a:pt x="556" y="886"/>
                  </a:lnTo>
                  <a:lnTo>
                    <a:pt x="483" y="978"/>
                  </a:lnTo>
                  <a:lnTo>
                    <a:pt x="416" y="1074"/>
                  </a:lnTo>
                  <a:lnTo>
                    <a:pt x="353" y="1172"/>
                  </a:lnTo>
                  <a:lnTo>
                    <a:pt x="294" y="1275"/>
                  </a:lnTo>
                  <a:lnTo>
                    <a:pt x="240" y="1380"/>
                  </a:lnTo>
                  <a:lnTo>
                    <a:pt x="192" y="1488"/>
                  </a:lnTo>
                  <a:lnTo>
                    <a:pt x="148" y="1599"/>
                  </a:lnTo>
                  <a:lnTo>
                    <a:pt x="109" y="1711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8" y="2065"/>
                  </a:lnTo>
                  <a:lnTo>
                    <a:pt x="12" y="2187"/>
                  </a:lnTo>
                  <a:lnTo>
                    <a:pt x="3" y="2310"/>
                  </a:lnTo>
                  <a:lnTo>
                    <a:pt x="0" y="2436"/>
                  </a:lnTo>
                  <a:lnTo>
                    <a:pt x="3" y="2561"/>
                  </a:lnTo>
                  <a:lnTo>
                    <a:pt x="12" y="2684"/>
                  </a:lnTo>
                  <a:lnTo>
                    <a:pt x="28" y="2807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09" y="3160"/>
                  </a:lnTo>
                  <a:lnTo>
                    <a:pt x="148" y="3273"/>
                  </a:lnTo>
                  <a:lnTo>
                    <a:pt x="192" y="3383"/>
                  </a:lnTo>
                  <a:lnTo>
                    <a:pt x="240" y="3492"/>
                  </a:lnTo>
                  <a:lnTo>
                    <a:pt x="294" y="3596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3" y="3893"/>
                  </a:lnTo>
                  <a:lnTo>
                    <a:pt x="556" y="3985"/>
                  </a:lnTo>
                  <a:lnTo>
                    <a:pt x="632" y="4073"/>
                  </a:lnTo>
                  <a:lnTo>
                    <a:pt x="713" y="4158"/>
                  </a:lnTo>
                  <a:lnTo>
                    <a:pt x="798" y="4239"/>
                  </a:lnTo>
                  <a:lnTo>
                    <a:pt x="886" y="4316"/>
                  </a:lnTo>
                  <a:lnTo>
                    <a:pt x="978" y="4388"/>
                  </a:lnTo>
                  <a:lnTo>
                    <a:pt x="1073" y="4456"/>
                  </a:lnTo>
                  <a:lnTo>
                    <a:pt x="1172" y="4519"/>
                  </a:lnTo>
                  <a:lnTo>
                    <a:pt x="1275" y="4577"/>
                  </a:lnTo>
                  <a:lnTo>
                    <a:pt x="1379" y="4631"/>
                  </a:lnTo>
                  <a:lnTo>
                    <a:pt x="1486" y="4680"/>
                  </a:lnTo>
                  <a:lnTo>
                    <a:pt x="1598" y="4724"/>
                  </a:lnTo>
                  <a:lnTo>
                    <a:pt x="1711" y="4762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3" y="4843"/>
                  </a:lnTo>
                  <a:lnTo>
                    <a:pt x="2185" y="4859"/>
                  </a:lnTo>
                  <a:lnTo>
                    <a:pt x="2309" y="4868"/>
                  </a:lnTo>
                  <a:lnTo>
                    <a:pt x="2434" y="4872"/>
                  </a:lnTo>
                  <a:lnTo>
                    <a:pt x="2479" y="4871"/>
                  </a:lnTo>
                  <a:lnTo>
                    <a:pt x="2524" y="4869"/>
                  </a:lnTo>
                  <a:lnTo>
                    <a:pt x="2568" y="4868"/>
                  </a:lnTo>
                  <a:lnTo>
                    <a:pt x="2612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2"/>
                  </a:lnTo>
                  <a:lnTo>
                    <a:pt x="2786" y="4847"/>
                  </a:lnTo>
                  <a:lnTo>
                    <a:pt x="2828" y="4840"/>
                  </a:lnTo>
                  <a:lnTo>
                    <a:pt x="2871" y="4833"/>
                  </a:lnTo>
                  <a:lnTo>
                    <a:pt x="2913" y="4825"/>
                  </a:lnTo>
                  <a:lnTo>
                    <a:pt x="2955" y="4816"/>
                  </a:lnTo>
                  <a:lnTo>
                    <a:pt x="2996" y="4806"/>
                  </a:lnTo>
                  <a:lnTo>
                    <a:pt x="3038" y="4796"/>
                  </a:lnTo>
                  <a:lnTo>
                    <a:pt x="3079" y="4786"/>
                  </a:lnTo>
                  <a:lnTo>
                    <a:pt x="3119" y="4774"/>
                  </a:lnTo>
                  <a:lnTo>
                    <a:pt x="3160" y="4761"/>
                  </a:lnTo>
                  <a:lnTo>
                    <a:pt x="3200" y="4748"/>
                  </a:lnTo>
                  <a:lnTo>
                    <a:pt x="3241" y="4734"/>
                  </a:lnTo>
                  <a:lnTo>
                    <a:pt x="3280" y="4719"/>
                  </a:lnTo>
                  <a:lnTo>
                    <a:pt x="3320" y="4705"/>
                  </a:lnTo>
                  <a:lnTo>
                    <a:pt x="3359" y="4688"/>
                  </a:lnTo>
                  <a:lnTo>
                    <a:pt x="3399" y="4671"/>
                  </a:lnTo>
                  <a:lnTo>
                    <a:pt x="3438" y="4654"/>
                  </a:lnTo>
                  <a:lnTo>
                    <a:pt x="3476" y="4636"/>
                  </a:lnTo>
                  <a:lnTo>
                    <a:pt x="3516" y="4617"/>
                  </a:lnTo>
                  <a:lnTo>
                    <a:pt x="3554" y="4598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5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6" y="4462"/>
                  </a:lnTo>
                  <a:lnTo>
                    <a:pt x="3812" y="4447"/>
                  </a:lnTo>
                  <a:lnTo>
                    <a:pt x="3843" y="4427"/>
                  </a:lnTo>
                  <a:lnTo>
                    <a:pt x="3863" y="4415"/>
                  </a:lnTo>
                  <a:lnTo>
                    <a:pt x="3883" y="4407"/>
                  </a:lnTo>
                  <a:lnTo>
                    <a:pt x="3901" y="4400"/>
                  </a:lnTo>
                  <a:lnTo>
                    <a:pt x="3919" y="4397"/>
                  </a:lnTo>
                  <a:lnTo>
                    <a:pt x="3936" y="4397"/>
                  </a:lnTo>
                  <a:lnTo>
                    <a:pt x="3952" y="4398"/>
                  </a:lnTo>
                  <a:lnTo>
                    <a:pt x="3968" y="4401"/>
                  </a:lnTo>
                  <a:lnTo>
                    <a:pt x="3982" y="4408"/>
                  </a:lnTo>
                  <a:lnTo>
                    <a:pt x="3997" y="4415"/>
                  </a:lnTo>
                  <a:lnTo>
                    <a:pt x="4013" y="4425"/>
                  </a:lnTo>
                  <a:lnTo>
                    <a:pt x="4028" y="4435"/>
                  </a:lnTo>
                  <a:lnTo>
                    <a:pt x="4043" y="4448"/>
                  </a:lnTo>
                  <a:lnTo>
                    <a:pt x="4076" y="4475"/>
                  </a:lnTo>
                  <a:lnTo>
                    <a:pt x="4113" y="4505"/>
                  </a:lnTo>
                  <a:lnTo>
                    <a:pt x="4133" y="4522"/>
                  </a:lnTo>
                  <a:lnTo>
                    <a:pt x="4155" y="4538"/>
                  </a:lnTo>
                  <a:lnTo>
                    <a:pt x="4177" y="4554"/>
                  </a:lnTo>
                  <a:lnTo>
                    <a:pt x="4202" y="4569"/>
                  </a:lnTo>
                  <a:lnTo>
                    <a:pt x="4229" y="4585"/>
                  </a:lnTo>
                  <a:lnTo>
                    <a:pt x="4257" y="4601"/>
                  </a:lnTo>
                  <a:lnTo>
                    <a:pt x="4289" y="4616"/>
                  </a:lnTo>
                  <a:lnTo>
                    <a:pt x="4322" y="4629"/>
                  </a:lnTo>
                  <a:lnTo>
                    <a:pt x="4358" y="4642"/>
                  </a:lnTo>
                  <a:lnTo>
                    <a:pt x="4397" y="4653"/>
                  </a:lnTo>
                  <a:lnTo>
                    <a:pt x="4439" y="4663"/>
                  </a:lnTo>
                  <a:lnTo>
                    <a:pt x="4483" y="4672"/>
                  </a:lnTo>
                  <a:lnTo>
                    <a:pt x="4531" y="4678"/>
                  </a:lnTo>
                  <a:lnTo>
                    <a:pt x="4583" y="4683"/>
                  </a:lnTo>
                  <a:lnTo>
                    <a:pt x="4638" y="4686"/>
                  </a:lnTo>
                  <a:lnTo>
                    <a:pt x="4697" y="4686"/>
                  </a:lnTo>
                  <a:lnTo>
                    <a:pt x="4677" y="4674"/>
                  </a:lnTo>
                  <a:lnTo>
                    <a:pt x="4656" y="4662"/>
                  </a:lnTo>
                  <a:lnTo>
                    <a:pt x="4638" y="4650"/>
                  </a:lnTo>
                  <a:lnTo>
                    <a:pt x="4620" y="4635"/>
                  </a:lnTo>
                  <a:lnTo>
                    <a:pt x="4603" y="4621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59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4" y="4522"/>
                  </a:lnTo>
                  <a:lnTo>
                    <a:pt x="4514" y="4504"/>
                  </a:lnTo>
                  <a:lnTo>
                    <a:pt x="4505" y="4486"/>
                  </a:lnTo>
                  <a:lnTo>
                    <a:pt x="4496" y="4467"/>
                  </a:lnTo>
                  <a:lnTo>
                    <a:pt x="4488" y="4448"/>
                  </a:lnTo>
                  <a:lnTo>
                    <a:pt x="4482" y="4429"/>
                  </a:lnTo>
                  <a:lnTo>
                    <a:pt x="4476" y="4409"/>
                  </a:lnTo>
                  <a:lnTo>
                    <a:pt x="4470" y="4390"/>
                  </a:lnTo>
                  <a:lnTo>
                    <a:pt x="4466" y="4371"/>
                  </a:lnTo>
                  <a:lnTo>
                    <a:pt x="4461" y="4351"/>
                  </a:lnTo>
                  <a:lnTo>
                    <a:pt x="4458" y="4332"/>
                  </a:lnTo>
                  <a:lnTo>
                    <a:pt x="4455" y="4311"/>
                  </a:lnTo>
                  <a:lnTo>
                    <a:pt x="4452" y="4292"/>
                  </a:lnTo>
                  <a:lnTo>
                    <a:pt x="4451" y="4273"/>
                  </a:lnTo>
                  <a:lnTo>
                    <a:pt x="4449" y="4235"/>
                  </a:lnTo>
                  <a:lnTo>
                    <a:pt x="4450" y="4197"/>
                  </a:lnTo>
                  <a:lnTo>
                    <a:pt x="4452" y="4162"/>
                  </a:lnTo>
                  <a:lnTo>
                    <a:pt x="4456" y="4129"/>
                  </a:lnTo>
                  <a:lnTo>
                    <a:pt x="4462" y="4093"/>
                  </a:lnTo>
                  <a:lnTo>
                    <a:pt x="4470" y="4056"/>
                  </a:lnTo>
                  <a:lnTo>
                    <a:pt x="4479" y="4019"/>
                  </a:lnTo>
                  <a:lnTo>
                    <a:pt x="4490" y="3982"/>
                  </a:lnTo>
                  <a:lnTo>
                    <a:pt x="4502" y="3945"/>
                  </a:lnTo>
                  <a:lnTo>
                    <a:pt x="4515" y="3905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6" y="3743"/>
                  </a:lnTo>
                  <a:lnTo>
                    <a:pt x="4611" y="3656"/>
                  </a:lnTo>
                  <a:lnTo>
                    <a:pt x="4647" y="3566"/>
                  </a:lnTo>
                  <a:lnTo>
                    <a:pt x="4683" y="3470"/>
                  </a:lnTo>
                  <a:lnTo>
                    <a:pt x="4701" y="3422"/>
                  </a:lnTo>
                  <a:lnTo>
                    <a:pt x="4719" y="3371"/>
                  </a:lnTo>
                  <a:lnTo>
                    <a:pt x="4736" y="3319"/>
                  </a:lnTo>
                  <a:lnTo>
                    <a:pt x="4753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799" y="3098"/>
                  </a:lnTo>
                  <a:lnTo>
                    <a:pt x="4812" y="3039"/>
                  </a:lnTo>
                  <a:lnTo>
                    <a:pt x="4824" y="2979"/>
                  </a:lnTo>
                  <a:lnTo>
                    <a:pt x="4835" y="2917"/>
                  </a:lnTo>
                  <a:lnTo>
                    <a:pt x="4846" y="2852"/>
                  </a:lnTo>
                  <a:lnTo>
                    <a:pt x="4854" y="2787"/>
                  </a:lnTo>
                  <a:lnTo>
                    <a:pt x="4860" y="2720"/>
                  </a:lnTo>
                  <a:lnTo>
                    <a:pt x="4865" y="2652"/>
                  </a:lnTo>
                  <a:lnTo>
                    <a:pt x="4868" y="2581"/>
                  </a:lnTo>
                  <a:lnTo>
                    <a:pt x="4869" y="250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  <p:sp>
          <p:nvSpPr>
            <p:cNvPr id="18" name="淘宝店chenying0907 10"/>
            <p:cNvSpPr/>
            <p:nvPr/>
          </p:nvSpPr>
          <p:spPr bwMode="auto">
            <a:xfrm>
              <a:off x="3756026" y="2934990"/>
              <a:ext cx="709613" cy="709613"/>
            </a:xfrm>
            <a:custGeom>
              <a:avLst/>
              <a:gdLst>
                <a:gd name="T0" fmla="*/ 3566 w 3575"/>
                <a:gd name="T1" fmla="*/ 1972 h 3577"/>
                <a:gd name="T2" fmla="*/ 3519 w 3575"/>
                <a:gd name="T3" fmla="*/ 2236 h 3577"/>
                <a:gd name="T4" fmla="*/ 3435 w 3575"/>
                <a:gd name="T5" fmla="*/ 2485 h 3577"/>
                <a:gd name="T6" fmla="*/ 3316 w 3575"/>
                <a:gd name="T7" fmla="*/ 2716 h 3577"/>
                <a:gd name="T8" fmla="*/ 3168 w 3575"/>
                <a:gd name="T9" fmla="*/ 2927 h 3577"/>
                <a:gd name="T10" fmla="*/ 2989 w 3575"/>
                <a:gd name="T11" fmla="*/ 3113 h 3577"/>
                <a:gd name="T12" fmla="*/ 2787 w 3575"/>
                <a:gd name="T13" fmla="*/ 3272 h 3577"/>
                <a:gd name="T14" fmla="*/ 2562 w 3575"/>
                <a:gd name="T15" fmla="*/ 3402 h 3577"/>
                <a:gd name="T16" fmla="*/ 2319 w 3575"/>
                <a:gd name="T17" fmla="*/ 3497 h 3577"/>
                <a:gd name="T18" fmla="*/ 2060 w 3575"/>
                <a:gd name="T19" fmla="*/ 3557 h 3577"/>
                <a:gd name="T20" fmla="*/ 1787 w 3575"/>
                <a:gd name="T21" fmla="*/ 3577 h 3577"/>
                <a:gd name="T22" fmla="*/ 1516 w 3575"/>
                <a:gd name="T23" fmla="*/ 3557 h 3577"/>
                <a:gd name="T24" fmla="*/ 1256 w 3575"/>
                <a:gd name="T25" fmla="*/ 3497 h 3577"/>
                <a:gd name="T26" fmla="*/ 1012 w 3575"/>
                <a:gd name="T27" fmla="*/ 3402 h 3577"/>
                <a:gd name="T28" fmla="*/ 788 w 3575"/>
                <a:gd name="T29" fmla="*/ 3272 h 3577"/>
                <a:gd name="T30" fmla="*/ 586 w 3575"/>
                <a:gd name="T31" fmla="*/ 3113 h 3577"/>
                <a:gd name="T32" fmla="*/ 408 w 3575"/>
                <a:gd name="T33" fmla="*/ 2927 h 3577"/>
                <a:gd name="T34" fmla="*/ 258 w 3575"/>
                <a:gd name="T35" fmla="*/ 2716 h 3577"/>
                <a:gd name="T36" fmla="*/ 140 w 3575"/>
                <a:gd name="T37" fmla="*/ 2485 h 3577"/>
                <a:gd name="T38" fmla="*/ 56 w 3575"/>
                <a:gd name="T39" fmla="*/ 2236 h 3577"/>
                <a:gd name="T40" fmla="*/ 9 w 3575"/>
                <a:gd name="T41" fmla="*/ 1972 h 3577"/>
                <a:gd name="T42" fmla="*/ 2 w 3575"/>
                <a:gd name="T43" fmla="*/ 1697 h 3577"/>
                <a:gd name="T44" fmla="*/ 36 w 3575"/>
                <a:gd name="T45" fmla="*/ 1428 h 3577"/>
                <a:gd name="T46" fmla="*/ 108 w 3575"/>
                <a:gd name="T47" fmla="*/ 1174 h 3577"/>
                <a:gd name="T48" fmla="*/ 215 w 3575"/>
                <a:gd name="T49" fmla="*/ 936 h 3577"/>
                <a:gd name="T50" fmla="*/ 355 w 3575"/>
                <a:gd name="T51" fmla="*/ 718 h 3577"/>
                <a:gd name="T52" fmla="*/ 523 w 3575"/>
                <a:gd name="T53" fmla="*/ 524 h 3577"/>
                <a:gd name="T54" fmla="*/ 718 w 3575"/>
                <a:gd name="T55" fmla="*/ 355 h 3577"/>
                <a:gd name="T56" fmla="*/ 935 w 3575"/>
                <a:gd name="T57" fmla="*/ 215 h 3577"/>
                <a:gd name="T58" fmla="*/ 1173 w 3575"/>
                <a:gd name="T59" fmla="*/ 108 h 3577"/>
                <a:gd name="T60" fmla="*/ 1428 w 3575"/>
                <a:gd name="T61" fmla="*/ 36 h 3577"/>
                <a:gd name="T62" fmla="*/ 1696 w 3575"/>
                <a:gd name="T63" fmla="*/ 2 h 3577"/>
                <a:gd name="T64" fmla="*/ 1971 w 3575"/>
                <a:gd name="T65" fmla="*/ 9 h 3577"/>
                <a:gd name="T66" fmla="*/ 2234 w 3575"/>
                <a:gd name="T67" fmla="*/ 56 h 3577"/>
                <a:gd name="T68" fmla="*/ 2484 w 3575"/>
                <a:gd name="T69" fmla="*/ 141 h 3577"/>
                <a:gd name="T70" fmla="*/ 2715 w 3575"/>
                <a:gd name="T71" fmla="*/ 259 h 3577"/>
                <a:gd name="T72" fmla="*/ 2925 w 3575"/>
                <a:gd name="T73" fmla="*/ 408 h 3577"/>
                <a:gd name="T74" fmla="*/ 3111 w 3575"/>
                <a:gd name="T75" fmla="*/ 586 h 3577"/>
                <a:gd name="T76" fmla="*/ 3270 w 3575"/>
                <a:gd name="T77" fmla="*/ 788 h 3577"/>
                <a:gd name="T78" fmla="*/ 3400 w 3575"/>
                <a:gd name="T79" fmla="*/ 1014 h 3577"/>
                <a:gd name="T80" fmla="*/ 3495 w 3575"/>
                <a:gd name="T81" fmla="*/ 1257 h 3577"/>
                <a:gd name="T82" fmla="*/ 3555 w 3575"/>
                <a:gd name="T83" fmla="*/ 1516 h 3577"/>
                <a:gd name="T84" fmla="*/ 3575 w 3575"/>
                <a:gd name="T85" fmla="*/ 1789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3575" y="1789"/>
                  </a:moveTo>
                  <a:lnTo>
                    <a:pt x="3573" y="1881"/>
                  </a:lnTo>
                  <a:lnTo>
                    <a:pt x="3566" y="1972"/>
                  </a:lnTo>
                  <a:lnTo>
                    <a:pt x="3555" y="2061"/>
                  </a:lnTo>
                  <a:lnTo>
                    <a:pt x="3539" y="2149"/>
                  </a:lnTo>
                  <a:lnTo>
                    <a:pt x="3519" y="2236"/>
                  </a:lnTo>
                  <a:lnTo>
                    <a:pt x="3495" y="2320"/>
                  </a:lnTo>
                  <a:lnTo>
                    <a:pt x="3467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59" y="2642"/>
                  </a:lnTo>
                  <a:lnTo>
                    <a:pt x="3316" y="2716"/>
                  </a:lnTo>
                  <a:lnTo>
                    <a:pt x="3270" y="2789"/>
                  </a:lnTo>
                  <a:lnTo>
                    <a:pt x="3220" y="2859"/>
                  </a:lnTo>
                  <a:lnTo>
                    <a:pt x="3168" y="2927"/>
                  </a:lnTo>
                  <a:lnTo>
                    <a:pt x="3111" y="2991"/>
                  </a:lnTo>
                  <a:lnTo>
                    <a:pt x="3051" y="3054"/>
                  </a:lnTo>
                  <a:lnTo>
                    <a:pt x="2989" y="3113"/>
                  </a:lnTo>
                  <a:lnTo>
                    <a:pt x="2925" y="3169"/>
                  </a:lnTo>
                  <a:lnTo>
                    <a:pt x="2858" y="3222"/>
                  </a:lnTo>
                  <a:lnTo>
                    <a:pt x="2787" y="3272"/>
                  </a:lnTo>
                  <a:lnTo>
                    <a:pt x="2715" y="3319"/>
                  </a:lnTo>
                  <a:lnTo>
                    <a:pt x="2640" y="3362"/>
                  </a:lnTo>
                  <a:lnTo>
                    <a:pt x="2562" y="3402"/>
                  </a:lnTo>
                  <a:lnTo>
                    <a:pt x="2484" y="3438"/>
                  </a:lnTo>
                  <a:lnTo>
                    <a:pt x="2402" y="3469"/>
                  </a:lnTo>
                  <a:lnTo>
                    <a:pt x="2319" y="3497"/>
                  </a:lnTo>
                  <a:lnTo>
                    <a:pt x="2234" y="3521"/>
                  </a:lnTo>
                  <a:lnTo>
                    <a:pt x="2148" y="3541"/>
                  </a:lnTo>
                  <a:lnTo>
                    <a:pt x="2060" y="3557"/>
                  </a:lnTo>
                  <a:lnTo>
                    <a:pt x="1971" y="3568"/>
                  </a:lnTo>
                  <a:lnTo>
                    <a:pt x="1879" y="3575"/>
                  </a:lnTo>
                  <a:lnTo>
                    <a:pt x="1787" y="3577"/>
                  </a:lnTo>
                  <a:lnTo>
                    <a:pt x="1696" y="3575"/>
                  </a:lnTo>
                  <a:lnTo>
                    <a:pt x="1605" y="3568"/>
                  </a:lnTo>
                  <a:lnTo>
                    <a:pt x="1516" y="3557"/>
                  </a:lnTo>
                  <a:lnTo>
                    <a:pt x="1428" y="3541"/>
                  </a:lnTo>
                  <a:lnTo>
                    <a:pt x="1341" y="3521"/>
                  </a:lnTo>
                  <a:lnTo>
                    <a:pt x="1256" y="3497"/>
                  </a:lnTo>
                  <a:lnTo>
                    <a:pt x="1173" y="3469"/>
                  </a:lnTo>
                  <a:lnTo>
                    <a:pt x="1092" y="3438"/>
                  </a:lnTo>
                  <a:lnTo>
                    <a:pt x="1012" y="3402"/>
                  </a:lnTo>
                  <a:lnTo>
                    <a:pt x="935" y="3362"/>
                  </a:lnTo>
                  <a:lnTo>
                    <a:pt x="861" y="3319"/>
                  </a:lnTo>
                  <a:lnTo>
                    <a:pt x="788" y="3272"/>
                  </a:lnTo>
                  <a:lnTo>
                    <a:pt x="718" y="3222"/>
                  </a:lnTo>
                  <a:lnTo>
                    <a:pt x="650" y="3169"/>
                  </a:lnTo>
                  <a:lnTo>
                    <a:pt x="586" y="3113"/>
                  </a:lnTo>
                  <a:lnTo>
                    <a:pt x="523" y="3054"/>
                  </a:lnTo>
                  <a:lnTo>
                    <a:pt x="464" y="2991"/>
                  </a:lnTo>
                  <a:lnTo>
                    <a:pt x="408" y="2927"/>
                  </a:lnTo>
                  <a:lnTo>
                    <a:pt x="355" y="2859"/>
                  </a:lnTo>
                  <a:lnTo>
                    <a:pt x="305" y="2789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0"/>
                  </a:lnTo>
                  <a:lnTo>
                    <a:pt x="56" y="2236"/>
                  </a:lnTo>
                  <a:lnTo>
                    <a:pt x="36" y="2149"/>
                  </a:lnTo>
                  <a:lnTo>
                    <a:pt x="20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9"/>
                  </a:lnTo>
                  <a:lnTo>
                    <a:pt x="2" y="1697"/>
                  </a:lnTo>
                  <a:lnTo>
                    <a:pt x="9" y="1605"/>
                  </a:lnTo>
                  <a:lnTo>
                    <a:pt x="20" y="1516"/>
                  </a:lnTo>
                  <a:lnTo>
                    <a:pt x="36" y="1428"/>
                  </a:lnTo>
                  <a:lnTo>
                    <a:pt x="56" y="1342"/>
                  </a:lnTo>
                  <a:lnTo>
                    <a:pt x="80" y="1257"/>
                  </a:lnTo>
                  <a:lnTo>
                    <a:pt x="108" y="1174"/>
                  </a:lnTo>
                  <a:lnTo>
                    <a:pt x="140" y="1092"/>
                  </a:lnTo>
                  <a:lnTo>
                    <a:pt x="176" y="1014"/>
                  </a:lnTo>
                  <a:lnTo>
                    <a:pt x="215" y="936"/>
                  </a:lnTo>
                  <a:lnTo>
                    <a:pt x="258" y="861"/>
                  </a:lnTo>
                  <a:lnTo>
                    <a:pt x="305" y="788"/>
                  </a:lnTo>
                  <a:lnTo>
                    <a:pt x="355" y="718"/>
                  </a:lnTo>
                  <a:lnTo>
                    <a:pt x="408" y="650"/>
                  </a:lnTo>
                  <a:lnTo>
                    <a:pt x="464" y="586"/>
                  </a:lnTo>
                  <a:lnTo>
                    <a:pt x="523" y="524"/>
                  </a:lnTo>
                  <a:lnTo>
                    <a:pt x="586" y="464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5"/>
                  </a:lnTo>
                  <a:lnTo>
                    <a:pt x="861" y="259"/>
                  </a:lnTo>
                  <a:lnTo>
                    <a:pt x="935" y="215"/>
                  </a:lnTo>
                  <a:lnTo>
                    <a:pt x="1012" y="176"/>
                  </a:lnTo>
                  <a:lnTo>
                    <a:pt x="1092" y="141"/>
                  </a:lnTo>
                  <a:lnTo>
                    <a:pt x="1173" y="108"/>
                  </a:lnTo>
                  <a:lnTo>
                    <a:pt x="1256" y="80"/>
                  </a:lnTo>
                  <a:lnTo>
                    <a:pt x="1341" y="56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79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4" y="56"/>
                  </a:lnTo>
                  <a:lnTo>
                    <a:pt x="2319" y="80"/>
                  </a:lnTo>
                  <a:lnTo>
                    <a:pt x="2402" y="108"/>
                  </a:lnTo>
                  <a:lnTo>
                    <a:pt x="2484" y="141"/>
                  </a:lnTo>
                  <a:lnTo>
                    <a:pt x="2562" y="176"/>
                  </a:lnTo>
                  <a:lnTo>
                    <a:pt x="2640" y="215"/>
                  </a:lnTo>
                  <a:lnTo>
                    <a:pt x="2715" y="259"/>
                  </a:lnTo>
                  <a:lnTo>
                    <a:pt x="2787" y="305"/>
                  </a:lnTo>
                  <a:lnTo>
                    <a:pt x="2858" y="355"/>
                  </a:lnTo>
                  <a:lnTo>
                    <a:pt x="2925" y="408"/>
                  </a:lnTo>
                  <a:lnTo>
                    <a:pt x="2989" y="464"/>
                  </a:lnTo>
                  <a:lnTo>
                    <a:pt x="3051" y="524"/>
                  </a:lnTo>
                  <a:lnTo>
                    <a:pt x="3111" y="586"/>
                  </a:lnTo>
                  <a:lnTo>
                    <a:pt x="3168" y="650"/>
                  </a:lnTo>
                  <a:lnTo>
                    <a:pt x="3220" y="718"/>
                  </a:lnTo>
                  <a:lnTo>
                    <a:pt x="3270" y="788"/>
                  </a:lnTo>
                  <a:lnTo>
                    <a:pt x="3316" y="861"/>
                  </a:lnTo>
                  <a:lnTo>
                    <a:pt x="3359" y="936"/>
                  </a:lnTo>
                  <a:lnTo>
                    <a:pt x="3400" y="1014"/>
                  </a:lnTo>
                  <a:lnTo>
                    <a:pt x="3435" y="1092"/>
                  </a:lnTo>
                  <a:lnTo>
                    <a:pt x="3467" y="1174"/>
                  </a:lnTo>
                  <a:lnTo>
                    <a:pt x="3495" y="1257"/>
                  </a:lnTo>
                  <a:lnTo>
                    <a:pt x="3519" y="1342"/>
                  </a:lnTo>
                  <a:lnTo>
                    <a:pt x="3539" y="1428"/>
                  </a:lnTo>
                  <a:lnTo>
                    <a:pt x="3555" y="1516"/>
                  </a:lnTo>
                  <a:lnTo>
                    <a:pt x="3566" y="1605"/>
                  </a:lnTo>
                  <a:lnTo>
                    <a:pt x="3573" y="1697"/>
                  </a:lnTo>
                  <a:lnTo>
                    <a:pt x="3575" y="17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9" name="淘宝店chenying0907 13"/>
          <p:cNvGrpSpPr/>
          <p:nvPr/>
        </p:nvGrpSpPr>
        <p:grpSpPr>
          <a:xfrm>
            <a:off x="5419015" y="4228481"/>
            <a:ext cx="966788" cy="967087"/>
            <a:chOff x="4524376" y="3744615"/>
            <a:chExt cx="966788" cy="966788"/>
          </a:xfrm>
        </p:grpSpPr>
        <p:sp>
          <p:nvSpPr>
            <p:cNvPr id="20" name="淘宝店chenying0907 11"/>
            <p:cNvSpPr/>
            <p:nvPr/>
          </p:nvSpPr>
          <p:spPr bwMode="auto">
            <a:xfrm>
              <a:off x="4524376" y="3744615"/>
              <a:ext cx="966788" cy="966788"/>
            </a:xfrm>
            <a:custGeom>
              <a:avLst/>
              <a:gdLst>
                <a:gd name="T0" fmla="*/ 1 w 4869"/>
                <a:gd name="T1" fmla="*/ 2493 h 4872"/>
                <a:gd name="T2" fmla="*/ 3 w 4869"/>
                <a:gd name="T3" fmla="*/ 2311 h 4872"/>
                <a:gd name="T4" fmla="*/ 76 w 4869"/>
                <a:gd name="T5" fmla="*/ 1828 h 4872"/>
                <a:gd name="T6" fmla="*/ 240 w 4869"/>
                <a:gd name="T7" fmla="*/ 1380 h 4872"/>
                <a:gd name="T8" fmla="*/ 483 w 4869"/>
                <a:gd name="T9" fmla="*/ 979 h 4872"/>
                <a:gd name="T10" fmla="*/ 798 w 4869"/>
                <a:gd name="T11" fmla="*/ 634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3 w 4869"/>
                <a:gd name="T17" fmla="*/ 28 h 4872"/>
                <a:gd name="T18" fmla="*/ 2559 w 4869"/>
                <a:gd name="T19" fmla="*/ 3 h 4872"/>
                <a:gd name="T20" fmla="*/ 3042 w 4869"/>
                <a:gd name="T21" fmla="*/ 77 h 4872"/>
                <a:gd name="T22" fmla="*/ 3490 w 4869"/>
                <a:gd name="T23" fmla="*/ 240 h 4872"/>
                <a:gd name="T24" fmla="*/ 3891 w 4869"/>
                <a:gd name="T25" fmla="*/ 485 h 4872"/>
                <a:gd name="T26" fmla="*/ 4236 w 4869"/>
                <a:gd name="T27" fmla="*/ 798 h 4872"/>
                <a:gd name="T28" fmla="*/ 4516 w 4869"/>
                <a:gd name="T29" fmla="*/ 1174 h 4872"/>
                <a:gd name="T30" fmla="*/ 4722 w 4869"/>
                <a:gd name="T31" fmla="*/ 1599 h 4872"/>
                <a:gd name="T32" fmla="*/ 4841 w 4869"/>
                <a:gd name="T33" fmla="*/ 2066 h 4872"/>
                <a:gd name="T34" fmla="*/ 4866 w 4869"/>
                <a:gd name="T35" fmla="*/ 2562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5 w 4869"/>
                <a:gd name="T41" fmla="*/ 3893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5 w 4869"/>
                <a:gd name="T49" fmla="*/ 4844 h 4872"/>
                <a:gd name="T50" fmla="*/ 2389 w 4869"/>
                <a:gd name="T51" fmla="*/ 4872 h 4872"/>
                <a:gd name="T52" fmla="*/ 2212 w 4869"/>
                <a:gd name="T53" fmla="*/ 4862 h 4872"/>
                <a:gd name="T54" fmla="*/ 2040 w 4869"/>
                <a:gd name="T55" fmla="*/ 4840 h 4872"/>
                <a:gd name="T56" fmla="*/ 1873 w 4869"/>
                <a:gd name="T57" fmla="*/ 4808 h 4872"/>
                <a:gd name="T58" fmla="*/ 1708 w 4869"/>
                <a:gd name="T59" fmla="*/ 4762 h 4872"/>
                <a:gd name="T60" fmla="*/ 1548 w 4869"/>
                <a:gd name="T61" fmla="*/ 4705 h 4872"/>
                <a:gd name="T62" fmla="*/ 1392 w 4869"/>
                <a:gd name="T63" fmla="*/ 4636 h 4872"/>
                <a:gd name="T64" fmla="*/ 1238 w 4869"/>
                <a:gd name="T65" fmla="*/ 4556 h 4872"/>
                <a:gd name="T66" fmla="*/ 1105 w 4869"/>
                <a:gd name="T67" fmla="*/ 4477 h 4872"/>
                <a:gd name="T68" fmla="*/ 1005 w 4869"/>
                <a:gd name="T69" fmla="*/ 4416 h 4872"/>
                <a:gd name="T70" fmla="*/ 933 w 4869"/>
                <a:gd name="T71" fmla="*/ 4397 h 4872"/>
                <a:gd name="T72" fmla="*/ 871 w 4869"/>
                <a:gd name="T73" fmla="*/ 4416 h 4872"/>
                <a:gd name="T74" fmla="*/ 792 w 4869"/>
                <a:gd name="T75" fmla="*/ 4476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3 h 4872"/>
                <a:gd name="T82" fmla="*/ 231 w 4869"/>
                <a:gd name="T83" fmla="*/ 4686 h 4872"/>
                <a:gd name="T84" fmla="*/ 231 w 4869"/>
                <a:gd name="T85" fmla="*/ 4650 h 4872"/>
                <a:gd name="T86" fmla="*/ 295 w 4869"/>
                <a:gd name="T87" fmla="*/ 4591 h 4872"/>
                <a:gd name="T88" fmla="*/ 345 w 4869"/>
                <a:gd name="T89" fmla="*/ 4522 h 4872"/>
                <a:gd name="T90" fmla="*/ 380 w 4869"/>
                <a:gd name="T91" fmla="*/ 4449 h 4872"/>
                <a:gd name="T92" fmla="*/ 403 w 4869"/>
                <a:gd name="T93" fmla="*/ 4371 h 4872"/>
                <a:gd name="T94" fmla="*/ 416 w 4869"/>
                <a:gd name="T95" fmla="*/ 4292 h 4872"/>
                <a:gd name="T96" fmla="*/ 417 w 4869"/>
                <a:gd name="T97" fmla="*/ 4163 h 4872"/>
                <a:gd name="T98" fmla="*/ 390 w 4869"/>
                <a:gd name="T99" fmla="*/ 4021 h 4872"/>
                <a:gd name="T100" fmla="*/ 339 w 4869"/>
                <a:gd name="T101" fmla="*/ 3867 h 4872"/>
                <a:gd name="T102" fmla="*/ 222 w 4869"/>
                <a:gd name="T103" fmla="*/ 3566 h 4872"/>
                <a:gd name="T104" fmla="*/ 133 w 4869"/>
                <a:gd name="T105" fmla="*/ 3319 h 4872"/>
                <a:gd name="T106" fmla="*/ 70 w 4869"/>
                <a:gd name="T107" fmla="*/ 3098 h 4872"/>
                <a:gd name="T108" fmla="*/ 23 w 4869"/>
                <a:gd name="T109" fmla="*/ 2854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9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1" y="2493"/>
                  </a:lnTo>
                  <a:lnTo>
                    <a:pt x="1" y="2474"/>
                  </a:lnTo>
                  <a:lnTo>
                    <a:pt x="0" y="2456"/>
                  </a:lnTo>
                  <a:lnTo>
                    <a:pt x="0" y="2437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6"/>
                  </a:lnTo>
                  <a:lnTo>
                    <a:pt x="49" y="1945"/>
                  </a:lnTo>
                  <a:lnTo>
                    <a:pt x="76" y="1828"/>
                  </a:lnTo>
                  <a:lnTo>
                    <a:pt x="109" y="1712"/>
                  </a:lnTo>
                  <a:lnTo>
                    <a:pt x="147" y="1599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5"/>
                  </a:lnTo>
                  <a:lnTo>
                    <a:pt x="353" y="1174"/>
                  </a:lnTo>
                  <a:lnTo>
                    <a:pt x="416" y="1075"/>
                  </a:lnTo>
                  <a:lnTo>
                    <a:pt x="483" y="979"/>
                  </a:lnTo>
                  <a:lnTo>
                    <a:pt x="555" y="887"/>
                  </a:lnTo>
                  <a:lnTo>
                    <a:pt x="632" y="798"/>
                  </a:lnTo>
                  <a:lnTo>
                    <a:pt x="713" y="714"/>
                  </a:lnTo>
                  <a:lnTo>
                    <a:pt x="798" y="634"/>
                  </a:lnTo>
                  <a:lnTo>
                    <a:pt x="886" y="557"/>
                  </a:lnTo>
                  <a:lnTo>
                    <a:pt x="978" y="485"/>
                  </a:lnTo>
                  <a:lnTo>
                    <a:pt x="1073" y="416"/>
                  </a:lnTo>
                  <a:lnTo>
                    <a:pt x="1172" y="353"/>
                  </a:lnTo>
                  <a:lnTo>
                    <a:pt x="1274" y="294"/>
                  </a:lnTo>
                  <a:lnTo>
                    <a:pt x="1379" y="240"/>
                  </a:lnTo>
                  <a:lnTo>
                    <a:pt x="1486" y="192"/>
                  </a:lnTo>
                  <a:lnTo>
                    <a:pt x="1598" y="148"/>
                  </a:lnTo>
                  <a:lnTo>
                    <a:pt x="1710" y="111"/>
                  </a:lnTo>
                  <a:lnTo>
                    <a:pt x="1825" y="77"/>
                  </a:lnTo>
                  <a:lnTo>
                    <a:pt x="1944" y="50"/>
                  </a:lnTo>
                  <a:lnTo>
                    <a:pt x="2063" y="28"/>
                  </a:lnTo>
                  <a:lnTo>
                    <a:pt x="2185" y="14"/>
                  </a:lnTo>
                  <a:lnTo>
                    <a:pt x="2309" y="3"/>
                  </a:lnTo>
                  <a:lnTo>
                    <a:pt x="2434" y="0"/>
                  </a:lnTo>
                  <a:lnTo>
                    <a:pt x="2559" y="3"/>
                  </a:lnTo>
                  <a:lnTo>
                    <a:pt x="2683" y="14"/>
                  </a:lnTo>
                  <a:lnTo>
                    <a:pt x="2805" y="28"/>
                  </a:lnTo>
                  <a:lnTo>
                    <a:pt x="2925" y="50"/>
                  </a:lnTo>
                  <a:lnTo>
                    <a:pt x="3042" y="77"/>
                  </a:lnTo>
                  <a:lnTo>
                    <a:pt x="3159" y="111"/>
                  </a:lnTo>
                  <a:lnTo>
                    <a:pt x="3271" y="148"/>
                  </a:lnTo>
                  <a:lnTo>
                    <a:pt x="3382" y="192"/>
                  </a:lnTo>
                  <a:lnTo>
                    <a:pt x="3490" y="240"/>
                  </a:lnTo>
                  <a:lnTo>
                    <a:pt x="3595" y="294"/>
                  </a:lnTo>
                  <a:lnTo>
                    <a:pt x="3697" y="353"/>
                  </a:lnTo>
                  <a:lnTo>
                    <a:pt x="3795" y="416"/>
                  </a:lnTo>
                  <a:lnTo>
                    <a:pt x="3891" y="485"/>
                  </a:lnTo>
                  <a:lnTo>
                    <a:pt x="3982" y="557"/>
                  </a:lnTo>
                  <a:lnTo>
                    <a:pt x="4071" y="634"/>
                  </a:lnTo>
                  <a:lnTo>
                    <a:pt x="4156" y="714"/>
                  </a:lnTo>
                  <a:lnTo>
                    <a:pt x="4236" y="798"/>
                  </a:lnTo>
                  <a:lnTo>
                    <a:pt x="4312" y="887"/>
                  </a:lnTo>
                  <a:lnTo>
                    <a:pt x="4385" y="979"/>
                  </a:lnTo>
                  <a:lnTo>
                    <a:pt x="4453" y="1075"/>
                  </a:lnTo>
                  <a:lnTo>
                    <a:pt x="4516" y="1174"/>
                  </a:lnTo>
                  <a:lnTo>
                    <a:pt x="4575" y="1275"/>
                  </a:lnTo>
                  <a:lnTo>
                    <a:pt x="4629" y="1380"/>
                  </a:lnTo>
                  <a:lnTo>
                    <a:pt x="4678" y="1488"/>
                  </a:lnTo>
                  <a:lnTo>
                    <a:pt x="4722" y="1599"/>
                  </a:lnTo>
                  <a:lnTo>
                    <a:pt x="4759" y="1712"/>
                  </a:lnTo>
                  <a:lnTo>
                    <a:pt x="4792" y="1828"/>
                  </a:lnTo>
                  <a:lnTo>
                    <a:pt x="4820" y="1945"/>
                  </a:lnTo>
                  <a:lnTo>
                    <a:pt x="4841" y="2066"/>
                  </a:lnTo>
                  <a:lnTo>
                    <a:pt x="4856" y="2187"/>
                  </a:lnTo>
                  <a:lnTo>
                    <a:pt x="4866" y="2311"/>
                  </a:lnTo>
                  <a:lnTo>
                    <a:pt x="4869" y="2437"/>
                  </a:lnTo>
                  <a:lnTo>
                    <a:pt x="4866" y="2562"/>
                  </a:lnTo>
                  <a:lnTo>
                    <a:pt x="4856" y="2686"/>
                  </a:lnTo>
                  <a:lnTo>
                    <a:pt x="4841" y="2808"/>
                  </a:lnTo>
                  <a:lnTo>
                    <a:pt x="4820" y="2927"/>
                  </a:lnTo>
                  <a:lnTo>
                    <a:pt x="4792" y="3045"/>
                  </a:lnTo>
                  <a:lnTo>
                    <a:pt x="4759" y="3160"/>
                  </a:lnTo>
                  <a:lnTo>
                    <a:pt x="4722" y="3274"/>
                  </a:lnTo>
                  <a:lnTo>
                    <a:pt x="4678" y="3385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9"/>
                  </a:lnTo>
                  <a:lnTo>
                    <a:pt x="4385" y="3893"/>
                  </a:lnTo>
                  <a:lnTo>
                    <a:pt x="4312" y="3986"/>
                  </a:lnTo>
                  <a:lnTo>
                    <a:pt x="4236" y="4074"/>
                  </a:lnTo>
                  <a:lnTo>
                    <a:pt x="4156" y="4158"/>
                  </a:lnTo>
                  <a:lnTo>
                    <a:pt x="4071" y="4239"/>
                  </a:lnTo>
                  <a:lnTo>
                    <a:pt x="3982" y="4316"/>
                  </a:lnTo>
                  <a:lnTo>
                    <a:pt x="3891" y="4388"/>
                  </a:lnTo>
                  <a:lnTo>
                    <a:pt x="3795" y="4456"/>
                  </a:lnTo>
                  <a:lnTo>
                    <a:pt x="3697" y="4519"/>
                  </a:lnTo>
                  <a:lnTo>
                    <a:pt x="3595" y="4578"/>
                  </a:lnTo>
                  <a:lnTo>
                    <a:pt x="3490" y="4632"/>
                  </a:lnTo>
                  <a:lnTo>
                    <a:pt x="3382" y="4680"/>
                  </a:lnTo>
                  <a:lnTo>
                    <a:pt x="3271" y="4724"/>
                  </a:lnTo>
                  <a:lnTo>
                    <a:pt x="3159" y="4763"/>
                  </a:lnTo>
                  <a:lnTo>
                    <a:pt x="3042" y="4795"/>
                  </a:lnTo>
                  <a:lnTo>
                    <a:pt x="2925" y="4822"/>
                  </a:lnTo>
                  <a:lnTo>
                    <a:pt x="2805" y="4844"/>
                  </a:lnTo>
                  <a:lnTo>
                    <a:pt x="2683" y="4860"/>
                  </a:lnTo>
                  <a:lnTo>
                    <a:pt x="2559" y="4869"/>
                  </a:lnTo>
                  <a:lnTo>
                    <a:pt x="2434" y="4872"/>
                  </a:lnTo>
                  <a:lnTo>
                    <a:pt x="2389" y="4872"/>
                  </a:lnTo>
                  <a:lnTo>
                    <a:pt x="2345" y="4871"/>
                  </a:lnTo>
                  <a:lnTo>
                    <a:pt x="2300" y="4869"/>
                  </a:lnTo>
                  <a:lnTo>
                    <a:pt x="2256" y="4866"/>
                  </a:lnTo>
                  <a:lnTo>
                    <a:pt x="2212" y="4862"/>
                  </a:lnTo>
                  <a:lnTo>
                    <a:pt x="2169" y="4858"/>
                  </a:lnTo>
                  <a:lnTo>
                    <a:pt x="2125" y="4853"/>
                  </a:lnTo>
                  <a:lnTo>
                    <a:pt x="2082" y="4847"/>
                  </a:lnTo>
                  <a:lnTo>
                    <a:pt x="2040" y="4840"/>
                  </a:lnTo>
                  <a:lnTo>
                    <a:pt x="1998" y="4834"/>
                  </a:lnTo>
                  <a:lnTo>
                    <a:pt x="1956" y="4826"/>
                  </a:lnTo>
                  <a:lnTo>
                    <a:pt x="1913" y="4817"/>
                  </a:lnTo>
                  <a:lnTo>
                    <a:pt x="1873" y="4808"/>
                  </a:lnTo>
                  <a:lnTo>
                    <a:pt x="1831" y="4798"/>
                  </a:lnTo>
                  <a:lnTo>
                    <a:pt x="1789" y="4786"/>
                  </a:lnTo>
                  <a:lnTo>
                    <a:pt x="1749" y="4774"/>
                  </a:lnTo>
                  <a:lnTo>
                    <a:pt x="1708" y="4762"/>
                  </a:lnTo>
                  <a:lnTo>
                    <a:pt x="1668" y="4749"/>
                  </a:lnTo>
                  <a:lnTo>
                    <a:pt x="1628" y="4734"/>
                  </a:lnTo>
                  <a:lnTo>
                    <a:pt x="1588" y="4720"/>
                  </a:lnTo>
                  <a:lnTo>
                    <a:pt x="1548" y="4705"/>
                  </a:lnTo>
                  <a:lnTo>
                    <a:pt x="1509" y="4689"/>
                  </a:lnTo>
                  <a:lnTo>
                    <a:pt x="1469" y="4672"/>
                  </a:lnTo>
                  <a:lnTo>
                    <a:pt x="1431" y="4654"/>
                  </a:lnTo>
                  <a:lnTo>
                    <a:pt x="1392" y="4636"/>
                  </a:lnTo>
                  <a:lnTo>
                    <a:pt x="1353" y="4617"/>
                  </a:lnTo>
                  <a:lnTo>
                    <a:pt x="1315" y="4598"/>
                  </a:lnTo>
                  <a:lnTo>
                    <a:pt x="1277" y="4578"/>
                  </a:lnTo>
                  <a:lnTo>
                    <a:pt x="1238" y="4556"/>
                  </a:lnTo>
                  <a:lnTo>
                    <a:pt x="1201" y="4535"/>
                  </a:lnTo>
                  <a:lnTo>
                    <a:pt x="1163" y="4512"/>
                  </a:lnTo>
                  <a:lnTo>
                    <a:pt x="1126" y="4490"/>
                  </a:lnTo>
                  <a:lnTo>
                    <a:pt x="1105" y="4477"/>
                  </a:lnTo>
                  <a:lnTo>
                    <a:pt x="1083" y="4464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5" y="4416"/>
                  </a:lnTo>
                  <a:lnTo>
                    <a:pt x="986" y="4407"/>
                  </a:lnTo>
                  <a:lnTo>
                    <a:pt x="967" y="4401"/>
                  </a:lnTo>
                  <a:lnTo>
                    <a:pt x="950" y="4397"/>
                  </a:lnTo>
                  <a:lnTo>
                    <a:pt x="933" y="4397"/>
                  </a:lnTo>
                  <a:lnTo>
                    <a:pt x="917" y="4398"/>
                  </a:lnTo>
                  <a:lnTo>
                    <a:pt x="901" y="4403"/>
                  </a:lnTo>
                  <a:lnTo>
                    <a:pt x="887" y="4409"/>
                  </a:lnTo>
                  <a:lnTo>
                    <a:pt x="871" y="4416"/>
                  </a:lnTo>
                  <a:lnTo>
                    <a:pt x="856" y="4426"/>
                  </a:lnTo>
                  <a:lnTo>
                    <a:pt x="840" y="4436"/>
                  </a:lnTo>
                  <a:lnTo>
                    <a:pt x="825" y="4448"/>
                  </a:lnTo>
                  <a:lnTo>
                    <a:pt x="792" y="4476"/>
                  </a:lnTo>
                  <a:lnTo>
                    <a:pt x="756" y="4507"/>
                  </a:lnTo>
                  <a:lnTo>
                    <a:pt x="736" y="4522"/>
                  </a:lnTo>
                  <a:lnTo>
                    <a:pt x="714" y="4538"/>
                  </a:lnTo>
                  <a:lnTo>
                    <a:pt x="692" y="4554"/>
                  </a:lnTo>
                  <a:lnTo>
                    <a:pt x="667" y="4571"/>
                  </a:lnTo>
                  <a:lnTo>
                    <a:pt x="640" y="4587"/>
                  </a:lnTo>
                  <a:lnTo>
                    <a:pt x="612" y="4601"/>
                  </a:lnTo>
                  <a:lnTo>
                    <a:pt x="580" y="4616"/>
                  </a:lnTo>
                  <a:lnTo>
                    <a:pt x="546" y="4630"/>
                  </a:lnTo>
                  <a:lnTo>
                    <a:pt x="510" y="4642"/>
                  </a:lnTo>
                  <a:lnTo>
                    <a:pt x="472" y="4653"/>
                  </a:lnTo>
                  <a:lnTo>
                    <a:pt x="430" y="4663"/>
                  </a:lnTo>
                  <a:lnTo>
                    <a:pt x="385" y="4672"/>
                  </a:lnTo>
                  <a:lnTo>
                    <a:pt x="338" y="4679"/>
                  </a:lnTo>
                  <a:lnTo>
                    <a:pt x="286" y="4684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3" y="4675"/>
                  </a:lnTo>
                  <a:lnTo>
                    <a:pt x="212" y="4662"/>
                  </a:lnTo>
                  <a:lnTo>
                    <a:pt x="231" y="4650"/>
                  </a:lnTo>
                  <a:lnTo>
                    <a:pt x="249" y="4636"/>
                  </a:lnTo>
                  <a:lnTo>
                    <a:pt x="265" y="4622"/>
                  </a:lnTo>
                  <a:lnTo>
                    <a:pt x="280" y="4606"/>
                  </a:lnTo>
                  <a:lnTo>
                    <a:pt x="295" y="4591"/>
                  </a:lnTo>
                  <a:lnTo>
                    <a:pt x="309" y="4574"/>
                  </a:lnTo>
                  <a:lnTo>
                    <a:pt x="321" y="4557"/>
                  </a:lnTo>
                  <a:lnTo>
                    <a:pt x="333" y="4541"/>
                  </a:lnTo>
                  <a:lnTo>
                    <a:pt x="345" y="4522"/>
                  </a:lnTo>
                  <a:lnTo>
                    <a:pt x="355" y="4504"/>
                  </a:lnTo>
                  <a:lnTo>
                    <a:pt x="364" y="4486"/>
                  </a:lnTo>
                  <a:lnTo>
                    <a:pt x="373" y="4467"/>
                  </a:lnTo>
                  <a:lnTo>
                    <a:pt x="380" y="4449"/>
                  </a:lnTo>
                  <a:lnTo>
                    <a:pt x="386" y="4430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3" y="4313"/>
                  </a:lnTo>
                  <a:lnTo>
                    <a:pt x="416" y="4292"/>
                  </a:lnTo>
                  <a:lnTo>
                    <a:pt x="418" y="4273"/>
                  </a:lnTo>
                  <a:lnTo>
                    <a:pt x="419" y="4235"/>
                  </a:lnTo>
                  <a:lnTo>
                    <a:pt x="419" y="4199"/>
                  </a:lnTo>
                  <a:lnTo>
                    <a:pt x="417" y="4163"/>
                  </a:lnTo>
                  <a:lnTo>
                    <a:pt x="412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1"/>
                  </a:lnTo>
                  <a:lnTo>
                    <a:pt x="378" y="3984"/>
                  </a:lnTo>
                  <a:lnTo>
                    <a:pt x="367" y="3945"/>
                  </a:lnTo>
                  <a:lnTo>
                    <a:pt x="354" y="3907"/>
                  </a:lnTo>
                  <a:lnTo>
                    <a:pt x="339" y="3867"/>
                  </a:lnTo>
                  <a:lnTo>
                    <a:pt x="324" y="3827"/>
                  </a:lnTo>
                  <a:lnTo>
                    <a:pt x="292" y="3743"/>
                  </a:lnTo>
                  <a:lnTo>
                    <a:pt x="258" y="3657"/>
                  </a:lnTo>
                  <a:lnTo>
                    <a:pt x="222" y="3566"/>
                  </a:lnTo>
                  <a:lnTo>
                    <a:pt x="186" y="3472"/>
                  </a:lnTo>
                  <a:lnTo>
                    <a:pt x="168" y="3422"/>
                  </a:lnTo>
                  <a:lnTo>
                    <a:pt x="150" y="3371"/>
                  </a:lnTo>
                  <a:lnTo>
                    <a:pt x="133" y="3319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6"/>
                  </a:lnTo>
                  <a:lnTo>
                    <a:pt x="70" y="3098"/>
                  </a:lnTo>
                  <a:lnTo>
                    <a:pt x="56" y="3040"/>
                  </a:lnTo>
                  <a:lnTo>
                    <a:pt x="44" y="2979"/>
                  </a:lnTo>
                  <a:lnTo>
                    <a:pt x="33" y="2917"/>
                  </a:lnTo>
                  <a:lnTo>
                    <a:pt x="23" y="2854"/>
                  </a:lnTo>
                  <a:lnTo>
                    <a:pt x="16" y="2788"/>
                  </a:lnTo>
                  <a:lnTo>
                    <a:pt x="9" y="2721"/>
                  </a:lnTo>
                  <a:lnTo>
                    <a:pt x="4" y="2652"/>
                  </a:lnTo>
                  <a:lnTo>
                    <a:pt x="1" y="2581"/>
                  </a:lnTo>
                  <a:lnTo>
                    <a:pt x="0" y="2509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淘宝店chenying0907 12"/>
            <p:cNvSpPr/>
            <p:nvPr/>
          </p:nvSpPr>
          <p:spPr bwMode="auto">
            <a:xfrm>
              <a:off x="4652963" y="3873203"/>
              <a:ext cx="709613" cy="709613"/>
            </a:xfrm>
            <a:custGeom>
              <a:avLst/>
              <a:gdLst>
                <a:gd name="T0" fmla="*/ 9 w 3575"/>
                <a:gd name="T1" fmla="*/ 1972 h 3578"/>
                <a:gd name="T2" fmla="*/ 56 w 3575"/>
                <a:gd name="T3" fmla="*/ 2236 h 3578"/>
                <a:gd name="T4" fmla="*/ 139 w 3575"/>
                <a:gd name="T5" fmla="*/ 2485 h 3578"/>
                <a:gd name="T6" fmla="*/ 258 w 3575"/>
                <a:gd name="T7" fmla="*/ 2718 h 3578"/>
                <a:gd name="T8" fmla="*/ 408 w 3575"/>
                <a:gd name="T9" fmla="*/ 2927 h 3578"/>
                <a:gd name="T10" fmla="*/ 585 w 3575"/>
                <a:gd name="T11" fmla="*/ 3113 h 3578"/>
                <a:gd name="T12" fmla="*/ 787 w 3575"/>
                <a:gd name="T13" fmla="*/ 3272 h 3578"/>
                <a:gd name="T14" fmla="*/ 1012 w 3575"/>
                <a:gd name="T15" fmla="*/ 3402 h 3578"/>
                <a:gd name="T16" fmla="*/ 1255 w 3575"/>
                <a:gd name="T17" fmla="*/ 3498 h 3578"/>
                <a:gd name="T18" fmla="*/ 1515 w 3575"/>
                <a:gd name="T19" fmla="*/ 3558 h 3578"/>
                <a:gd name="T20" fmla="*/ 1787 w 3575"/>
                <a:gd name="T21" fmla="*/ 3578 h 3578"/>
                <a:gd name="T22" fmla="*/ 2060 w 3575"/>
                <a:gd name="T23" fmla="*/ 3558 h 3578"/>
                <a:gd name="T24" fmla="*/ 2319 w 3575"/>
                <a:gd name="T25" fmla="*/ 3498 h 3578"/>
                <a:gd name="T26" fmla="*/ 2562 w 3575"/>
                <a:gd name="T27" fmla="*/ 3402 h 3578"/>
                <a:gd name="T28" fmla="*/ 2786 w 3575"/>
                <a:gd name="T29" fmla="*/ 3272 h 3578"/>
                <a:gd name="T30" fmla="*/ 2989 w 3575"/>
                <a:gd name="T31" fmla="*/ 3113 h 3578"/>
                <a:gd name="T32" fmla="*/ 3167 w 3575"/>
                <a:gd name="T33" fmla="*/ 2927 h 3578"/>
                <a:gd name="T34" fmla="*/ 3316 w 3575"/>
                <a:gd name="T35" fmla="*/ 2718 h 3578"/>
                <a:gd name="T36" fmla="*/ 3434 w 3575"/>
                <a:gd name="T37" fmla="*/ 2485 h 3578"/>
                <a:gd name="T38" fmla="*/ 3519 w 3575"/>
                <a:gd name="T39" fmla="*/ 2236 h 3578"/>
                <a:gd name="T40" fmla="*/ 3566 w 3575"/>
                <a:gd name="T41" fmla="*/ 1972 h 3578"/>
                <a:gd name="T42" fmla="*/ 3573 w 3575"/>
                <a:gd name="T43" fmla="*/ 1697 h 3578"/>
                <a:gd name="T44" fmla="*/ 3539 w 3575"/>
                <a:gd name="T45" fmla="*/ 1429 h 3578"/>
                <a:gd name="T46" fmla="*/ 3467 w 3575"/>
                <a:gd name="T47" fmla="*/ 1174 h 3578"/>
                <a:gd name="T48" fmla="*/ 3359 w 3575"/>
                <a:gd name="T49" fmla="*/ 936 h 3578"/>
                <a:gd name="T50" fmla="*/ 3220 w 3575"/>
                <a:gd name="T51" fmla="*/ 718 h 3578"/>
                <a:gd name="T52" fmla="*/ 3051 w 3575"/>
                <a:gd name="T53" fmla="*/ 525 h 3578"/>
                <a:gd name="T54" fmla="*/ 2857 w 3575"/>
                <a:gd name="T55" fmla="*/ 355 h 3578"/>
                <a:gd name="T56" fmla="*/ 2640 w 3575"/>
                <a:gd name="T57" fmla="*/ 217 h 3578"/>
                <a:gd name="T58" fmla="*/ 2402 w 3575"/>
                <a:gd name="T59" fmla="*/ 108 h 3578"/>
                <a:gd name="T60" fmla="*/ 2148 w 3575"/>
                <a:gd name="T61" fmla="*/ 36 h 3578"/>
                <a:gd name="T62" fmla="*/ 1879 w 3575"/>
                <a:gd name="T63" fmla="*/ 3 h 3578"/>
                <a:gd name="T64" fmla="*/ 1604 w 3575"/>
                <a:gd name="T65" fmla="*/ 9 h 3578"/>
                <a:gd name="T66" fmla="*/ 1341 w 3575"/>
                <a:gd name="T67" fmla="*/ 57 h 3578"/>
                <a:gd name="T68" fmla="*/ 1092 w 3575"/>
                <a:gd name="T69" fmla="*/ 141 h 3578"/>
                <a:gd name="T70" fmla="*/ 861 w 3575"/>
                <a:gd name="T71" fmla="*/ 260 h 3578"/>
                <a:gd name="T72" fmla="*/ 650 w 3575"/>
                <a:gd name="T73" fmla="*/ 408 h 3578"/>
                <a:gd name="T74" fmla="*/ 464 w 3575"/>
                <a:gd name="T75" fmla="*/ 587 h 3578"/>
                <a:gd name="T76" fmla="*/ 305 w 3575"/>
                <a:gd name="T77" fmla="*/ 790 h 3578"/>
                <a:gd name="T78" fmla="*/ 175 w 3575"/>
                <a:gd name="T79" fmla="*/ 1014 h 3578"/>
                <a:gd name="T80" fmla="*/ 80 w 3575"/>
                <a:gd name="T81" fmla="*/ 1257 h 3578"/>
                <a:gd name="T82" fmla="*/ 20 w 3575"/>
                <a:gd name="T83" fmla="*/ 1517 h 3578"/>
                <a:gd name="T84" fmla="*/ 0 w 3575"/>
                <a:gd name="T85" fmla="*/ 179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8">
                  <a:moveTo>
                    <a:pt x="0" y="1790"/>
                  </a:moveTo>
                  <a:lnTo>
                    <a:pt x="2" y="1881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50"/>
                  </a:lnTo>
                  <a:lnTo>
                    <a:pt x="56" y="2236"/>
                  </a:lnTo>
                  <a:lnTo>
                    <a:pt x="80" y="2322"/>
                  </a:lnTo>
                  <a:lnTo>
                    <a:pt x="108" y="2404"/>
                  </a:lnTo>
                  <a:lnTo>
                    <a:pt x="139" y="2485"/>
                  </a:lnTo>
                  <a:lnTo>
                    <a:pt x="175" y="2565"/>
                  </a:lnTo>
                  <a:lnTo>
                    <a:pt x="215" y="2642"/>
                  </a:lnTo>
                  <a:lnTo>
                    <a:pt x="258" y="2718"/>
                  </a:lnTo>
                  <a:lnTo>
                    <a:pt x="305" y="2790"/>
                  </a:lnTo>
                  <a:lnTo>
                    <a:pt x="355" y="2860"/>
                  </a:lnTo>
                  <a:lnTo>
                    <a:pt x="408" y="2927"/>
                  </a:lnTo>
                  <a:lnTo>
                    <a:pt x="464" y="2993"/>
                  </a:lnTo>
                  <a:lnTo>
                    <a:pt x="523" y="3055"/>
                  </a:lnTo>
                  <a:lnTo>
                    <a:pt x="585" y="3113"/>
                  </a:lnTo>
                  <a:lnTo>
                    <a:pt x="650" y="3170"/>
                  </a:lnTo>
                  <a:lnTo>
                    <a:pt x="717" y="3223"/>
                  </a:lnTo>
                  <a:lnTo>
                    <a:pt x="787" y="3272"/>
                  </a:lnTo>
                  <a:lnTo>
                    <a:pt x="861" y="3320"/>
                  </a:lnTo>
                  <a:lnTo>
                    <a:pt x="935" y="3362"/>
                  </a:lnTo>
                  <a:lnTo>
                    <a:pt x="1012" y="3402"/>
                  </a:lnTo>
                  <a:lnTo>
                    <a:pt x="1092" y="3438"/>
                  </a:lnTo>
                  <a:lnTo>
                    <a:pt x="1173" y="3470"/>
                  </a:lnTo>
                  <a:lnTo>
                    <a:pt x="1255" y="3498"/>
                  </a:lnTo>
                  <a:lnTo>
                    <a:pt x="1341" y="3521"/>
                  </a:lnTo>
                  <a:lnTo>
                    <a:pt x="1427" y="3542"/>
                  </a:lnTo>
                  <a:lnTo>
                    <a:pt x="1515" y="3558"/>
                  </a:lnTo>
                  <a:lnTo>
                    <a:pt x="1604" y="3569"/>
                  </a:lnTo>
                  <a:lnTo>
                    <a:pt x="1696" y="3576"/>
                  </a:lnTo>
                  <a:lnTo>
                    <a:pt x="1787" y="3578"/>
                  </a:lnTo>
                  <a:lnTo>
                    <a:pt x="1879" y="3576"/>
                  </a:lnTo>
                  <a:lnTo>
                    <a:pt x="1971" y="3569"/>
                  </a:lnTo>
                  <a:lnTo>
                    <a:pt x="2060" y="3558"/>
                  </a:lnTo>
                  <a:lnTo>
                    <a:pt x="2148" y="3542"/>
                  </a:lnTo>
                  <a:lnTo>
                    <a:pt x="2234" y="3521"/>
                  </a:lnTo>
                  <a:lnTo>
                    <a:pt x="2319" y="3498"/>
                  </a:lnTo>
                  <a:lnTo>
                    <a:pt x="2402" y="3470"/>
                  </a:lnTo>
                  <a:lnTo>
                    <a:pt x="2483" y="3438"/>
                  </a:lnTo>
                  <a:lnTo>
                    <a:pt x="2562" y="3402"/>
                  </a:lnTo>
                  <a:lnTo>
                    <a:pt x="2640" y="3362"/>
                  </a:lnTo>
                  <a:lnTo>
                    <a:pt x="2714" y="3320"/>
                  </a:lnTo>
                  <a:lnTo>
                    <a:pt x="2786" y="3272"/>
                  </a:lnTo>
                  <a:lnTo>
                    <a:pt x="2857" y="3223"/>
                  </a:lnTo>
                  <a:lnTo>
                    <a:pt x="2925" y="3170"/>
                  </a:lnTo>
                  <a:lnTo>
                    <a:pt x="2989" y="3113"/>
                  </a:lnTo>
                  <a:lnTo>
                    <a:pt x="3051" y="3055"/>
                  </a:lnTo>
                  <a:lnTo>
                    <a:pt x="3111" y="2993"/>
                  </a:lnTo>
                  <a:lnTo>
                    <a:pt x="3167" y="2927"/>
                  </a:lnTo>
                  <a:lnTo>
                    <a:pt x="3220" y="2860"/>
                  </a:lnTo>
                  <a:lnTo>
                    <a:pt x="3270" y="2790"/>
                  </a:lnTo>
                  <a:lnTo>
                    <a:pt x="3316" y="2718"/>
                  </a:lnTo>
                  <a:lnTo>
                    <a:pt x="3359" y="2642"/>
                  </a:lnTo>
                  <a:lnTo>
                    <a:pt x="3398" y="2565"/>
                  </a:lnTo>
                  <a:lnTo>
                    <a:pt x="3434" y="2485"/>
                  </a:lnTo>
                  <a:lnTo>
                    <a:pt x="3467" y="2404"/>
                  </a:lnTo>
                  <a:lnTo>
                    <a:pt x="3495" y="2322"/>
                  </a:lnTo>
                  <a:lnTo>
                    <a:pt x="3519" y="2236"/>
                  </a:lnTo>
                  <a:lnTo>
                    <a:pt x="3539" y="2150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1"/>
                  </a:lnTo>
                  <a:lnTo>
                    <a:pt x="3575" y="1790"/>
                  </a:lnTo>
                  <a:lnTo>
                    <a:pt x="3573" y="1697"/>
                  </a:lnTo>
                  <a:lnTo>
                    <a:pt x="3566" y="1607"/>
                  </a:lnTo>
                  <a:lnTo>
                    <a:pt x="3555" y="1517"/>
                  </a:lnTo>
                  <a:lnTo>
                    <a:pt x="3539" y="1429"/>
                  </a:lnTo>
                  <a:lnTo>
                    <a:pt x="3519" y="1342"/>
                  </a:lnTo>
                  <a:lnTo>
                    <a:pt x="3495" y="1257"/>
                  </a:lnTo>
                  <a:lnTo>
                    <a:pt x="3467" y="1174"/>
                  </a:lnTo>
                  <a:lnTo>
                    <a:pt x="3434" y="1093"/>
                  </a:lnTo>
                  <a:lnTo>
                    <a:pt x="3398" y="1014"/>
                  </a:lnTo>
                  <a:lnTo>
                    <a:pt x="3359" y="936"/>
                  </a:lnTo>
                  <a:lnTo>
                    <a:pt x="3316" y="862"/>
                  </a:lnTo>
                  <a:lnTo>
                    <a:pt x="3270" y="790"/>
                  </a:lnTo>
                  <a:lnTo>
                    <a:pt x="3220" y="718"/>
                  </a:lnTo>
                  <a:lnTo>
                    <a:pt x="3167" y="651"/>
                  </a:lnTo>
                  <a:lnTo>
                    <a:pt x="3111" y="587"/>
                  </a:lnTo>
                  <a:lnTo>
                    <a:pt x="3051" y="525"/>
                  </a:lnTo>
                  <a:lnTo>
                    <a:pt x="2989" y="465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6" y="306"/>
                  </a:lnTo>
                  <a:lnTo>
                    <a:pt x="2714" y="260"/>
                  </a:lnTo>
                  <a:lnTo>
                    <a:pt x="2640" y="217"/>
                  </a:lnTo>
                  <a:lnTo>
                    <a:pt x="2562" y="177"/>
                  </a:lnTo>
                  <a:lnTo>
                    <a:pt x="2483" y="141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7"/>
                  </a:lnTo>
                  <a:lnTo>
                    <a:pt x="2148" y="36"/>
                  </a:lnTo>
                  <a:lnTo>
                    <a:pt x="2060" y="21"/>
                  </a:lnTo>
                  <a:lnTo>
                    <a:pt x="1971" y="9"/>
                  </a:lnTo>
                  <a:lnTo>
                    <a:pt x="1879" y="3"/>
                  </a:lnTo>
                  <a:lnTo>
                    <a:pt x="1787" y="0"/>
                  </a:lnTo>
                  <a:lnTo>
                    <a:pt x="1696" y="3"/>
                  </a:lnTo>
                  <a:lnTo>
                    <a:pt x="1604" y="9"/>
                  </a:lnTo>
                  <a:lnTo>
                    <a:pt x="1515" y="21"/>
                  </a:lnTo>
                  <a:lnTo>
                    <a:pt x="1427" y="36"/>
                  </a:lnTo>
                  <a:lnTo>
                    <a:pt x="1341" y="57"/>
                  </a:lnTo>
                  <a:lnTo>
                    <a:pt x="1255" y="80"/>
                  </a:lnTo>
                  <a:lnTo>
                    <a:pt x="1173" y="108"/>
                  </a:lnTo>
                  <a:lnTo>
                    <a:pt x="1092" y="141"/>
                  </a:lnTo>
                  <a:lnTo>
                    <a:pt x="1012" y="177"/>
                  </a:lnTo>
                  <a:lnTo>
                    <a:pt x="935" y="217"/>
                  </a:lnTo>
                  <a:lnTo>
                    <a:pt x="861" y="260"/>
                  </a:lnTo>
                  <a:lnTo>
                    <a:pt x="787" y="306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5" y="465"/>
                  </a:lnTo>
                  <a:lnTo>
                    <a:pt x="523" y="525"/>
                  </a:lnTo>
                  <a:lnTo>
                    <a:pt x="464" y="587"/>
                  </a:lnTo>
                  <a:lnTo>
                    <a:pt x="408" y="651"/>
                  </a:lnTo>
                  <a:lnTo>
                    <a:pt x="355" y="718"/>
                  </a:lnTo>
                  <a:lnTo>
                    <a:pt x="305" y="790"/>
                  </a:lnTo>
                  <a:lnTo>
                    <a:pt x="258" y="862"/>
                  </a:lnTo>
                  <a:lnTo>
                    <a:pt x="215" y="936"/>
                  </a:lnTo>
                  <a:lnTo>
                    <a:pt x="175" y="1014"/>
                  </a:lnTo>
                  <a:lnTo>
                    <a:pt x="139" y="1093"/>
                  </a:lnTo>
                  <a:lnTo>
                    <a:pt x="108" y="1174"/>
                  </a:lnTo>
                  <a:lnTo>
                    <a:pt x="80" y="1257"/>
                  </a:lnTo>
                  <a:lnTo>
                    <a:pt x="56" y="1342"/>
                  </a:lnTo>
                  <a:lnTo>
                    <a:pt x="36" y="1429"/>
                  </a:lnTo>
                  <a:lnTo>
                    <a:pt x="20" y="1517"/>
                  </a:lnTo>
                  <a:lnTo>
                    <a:pt x="9" y="1607"/>
                  </a:lnTo>
                  <a:lnTo>
                    <a:pt x="2" y="1697"/>
                  </a:lnTo>
                  <a:lnTo>
                    <a:pt x="0" y="179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3" name="文本框 21"/>
          <p:cNvSpPr txBox="1"/>
          <p:nvPr/>
        </p:nvSpPr>
        <p:spPr>
          <a:xfrm>
            <a:off x="432000" y="1614915"/>
            <a:ext cx="4060800" cy="9118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杯酒释兵权</a:t>
            </a:r>
          </a:p>
          <a:p>
            <a:pPr algn="r"/>
            <a:r>
              <a:rPr lang="en-US" altLang="zh-CN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收回朝中大将的兵权</a:t>
            </a:r>
          </a:p>
        </p:txBody>
      </p:sp>
      <p:sp>
        <p:nvSpPr>
          <p:cNvPr id="24" name="文本框 21"/>
          <p:cNvSpPr txBox="1"/>
          <p:nvPr/>
        </p:nvSpPr>
        <p:spPr>
          <a:xfrm>
            <a:off x="6441168" y="2512169"/>
            <a:ext cx="3763163" cy="9118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禁军</a:t>
            </a:r>
            <a:r>
              <a:rPr lang="en-US" altLang="zh-CN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——“</a:t>
            </a:r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三衙</a:t>
            </a:r>
            <a:r>
              <a:rPr lang="en-US" altLang="zh-CN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</a:t>
            </a:r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枢密院”兵权相互牵制</a:t>
            </a:r>
          </a:p>
        </p:txBody>
      </p:sp>
      <p:sp>
        <p:nvSpPr>
          <p:cNvPr id="25" name="文本框 21"/>
          <p:cNvSpPr txBox="1"/>
          <p:nvPr/>
        </p:nvSpPr>
        <p:spPr>
          <a:xfrm>
            <a:off x="355200" y="3350369"/>
            <a:ext cx="4038927" cy="9118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充实中央禁军（抽调）</a:t>
            </a:r>
          </a:p>
          <a:p>
            <a:pPr algn="r"/>
            <a:r>
              <a:rPr lang="en-US" altLang="zh-CN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强干弱枝，守内需外</a:t>
            </a:r>
          </a:p>
        </p:txBody>
      </p:sp>
      <p:sp>
        <p:nvSpPr>
          <p:cNvPr id="26" name="文本框 21"/>
          <p:cNvSpPr txBox="1"/>
          <p:nvPr/>
        </p:nvSpPr>
        <p:spPr>
          <a:xfrm>
            <a:off x="6530259" y="4280011"/>
            <a:ext cx="4701740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更戍法：禁军定期更换驻地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19801" y="1821109"/>
            <a:ext cx="263236" cy="666114"/>
          </a:xfrm>
          <a:prstGeom prst="roundRect">
            <a:avLst>
              <a:gd name="adj" fmla="val 0"/>
            </a:avLst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3735" dirty="0">
                <a:solidFill>
                  <a:srgbClr val="565656"/>
                </a:solidFill>
                <a:latin typeface="Impact" panose="020B0806030902050204" pitchFamily="34" charset="0"/>
                <a:ea typeface="方正清刻本悦宋简体" panose="02000000000000000000" pitchFamily="2" charset="-122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0492" y="2710925"/>
            <a:ext cx="309245" cy="666114"/>
          </a:xfrm>
          <a:prstGeom prst="roundRect">
            <a:avLst>
              <a:gd name="adj" fmla="val 0"/>
            </a:avLst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735" dirty="0">
                <a:solidFill>
                  <a:srgbClr val="565656"/>
                </a:solidFill>
                <a:latin typeface="Impact" panose="020B0806030902050204" pitchFamily="34" charset="0"/>
                <a:ea typeface="方正清刻本悦宋简体" panose="02000000000000000000" pitchFamily="2" charset="-122"/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59816" y="3486575"/>
            <a:ext cx="263236" cy="666114"/>
          </a:xfrm>
          <a:prstGeom prst="roundRect">
            <a:avLst>
              <a:gd name="adj" fmla="val 0"/>
            </a:avLst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735" dirty="0">
                <a:solidFill>
                  <a:srgbClr val="565656"/>
                </a:solidFill>
                <a:latin typeface="Impact" panose="020B0806030902050204" pitchFamily="34" charset="0"/>
                <a:ea typeface="方正清刻本悦宋简体" panose="02000000000000000000" pitchFamily="2" charset="-122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73157" y="4434941"/>
            <a:ext cx="263236" cy="666114"/>
          </a:xfrm>
          <a:prstGeom prst="roundRect">
            <a:avLst>
              <a:gd name="adj" fmla="val 0"/>
            </a:avLst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735" dirty="0">
                <a:solidFill>
                  <a:srgbClr val="565656"/>
                </a:solidFill>
                <a:latin typeface="Impact" panose="020B0806030902050204" pitchFamily="34" charset="0"/>
                <a:ea typeface="方正清刻本悦宋简体" panose="02000000000000000000" pitchFamily="2" charset="-122"/>
              </a:rPr>
              <a:t>4</a:t>
            </a:r>
          </a:p>
        </p:txBody>
      </p:sp>
      <p:grpSp>
        <p:nvGrpSpPr>
          <p:cNvPr id="35" name="淘宝店chenying0907 4"/>
          <p:cNvGrpSpPr/>
          <p:nvPr/>
        </p:nvGrpSpPr>
        <p:grpSpPr>
          <a:xfrm>
            <a:off x="4611459" y="5197065"/>
            <a:ext cx="966788" cy="967087"/>
            <a:chOff x="3627438" y="2806403"/>
            <a:chExt cx="966788" cy="966788"/>
          </a:xfrm>
        </p:grpSpPr>
        <p:sp>
          <p:nvSpPr>
            <p:cNvPr id="36" name="淘宝店chenying0907 9"/>
            <p:cNvSpPr/>
            <p:nvPr/>
          </p:nvSpPr>
          <p:spPr bwMode="auto">
            <a:xfrm>
              <a:off x="3627438" y="2806403"/>
              <a:ext cx="966788" cy="966788"/>
            </a:xfrm>
            <a:custGeom>
              <a:avLst/>
              <a:gdLst>
                <a:gd name="T0" fmla="*/ 4867 w 4869"/>
                <a:gd name="T1" fmla="*/ 2493 h 4872"/>
                <a:gd name="T2" fmla="*/ 4866 w 4869"/>
                <a:gd name="T3" fmla="*/ 2310 h 4872"/>
                <a:gd name="T4" fmla="*/ 4793 w 4869"/>
                <a:gd name="T5" fmla="*/ 1827 h 4872"/>
                <a:gd name="T6" fmla="*/ 4629 w 4869"/>
                <a:gd name="T7" fmla="*/ 1380 h 4872"/>
                <a:gd name="T8" fmla="*/ 4385 w 4869"/>
                <a:gd name="T9" fmla="*/ 978 h 4872"/>
                <a:gd name="T10" fmla="*/ 4071 w 4869"/>
                <a:gd name="T11" fmla="*/ 632 h 4872"/>
                <a:gd name="T12" fmla="*/ 3697 w 4869"/>
                <a:gd name="T13" fmla="*/ 353 h 4872"/>
                <a:gd name="T14" fmla="*/ 3271 w 4869"/>
                <a:gd name="T15" fmla="*/ 147 h 4872"/>
                <a:gd name="T16" fmla="*/ 2805 w 4869"/>
                <a:gd name="T17" fmla="*/ 28 h 4872"/>
                <a:gd name="T18" fmla="*/ 2309 w 4869"/>
                <a:gd name="T19" fmla="*/ 3 h 4872"/>
                <a:gd name="T20" fmla="*/ 1826 w 4869"/>
                <a:gd name="T21" fmla="*/ 76 h 4872"/>
                <a:gd name="T22" fmla="*/ 1379 w 4869"/>
                <a:gd name="T23" fmla="*/ 240 h 4872"/>
                <a:gd name="T24" fmla="*/ 978 w 4869"/>
                <a:gd name="T25" fmla="*/ 483 h 4872"/>
                <a:gd name="T26" fmla="*/ 632 w 4869"/>
                <a:gd name="T27" fmla="*/ 798 h 4872"/>
                <a:gd name="T28" fmla="*/ 353 w 4869"/>
                <a:gd name="T29" fmla="*/ 1172 h 4872"/>
                <a:gd name="T30" fmla="*/ 148 w 4869"/>
                <a:gd name="T31" fmla="*/ 1599 h 4872"/>
                <a:gd name="T32" fmla="*/ 28 w 4869"/>
                <a:gd name="T33" fmla="*/ 2065 h 4872"/>
                <a:gd name="T34" fmla="*/ 3 w 4869"/>
                <a:gd name="T35" fmla="*/ 2561 h 4872"/>
                <a:gd name="T36" fmla="*/ 77 w 4869"/>
                <a:gd name="T37" fmla="*/ 3044 h 4872"/>
                <a:gd name="T38" fmla="*/ 240 w 4869"/>
                <a:gd name="T39" fmla="*/ 3492 h 4872"/>
                <a:gd name="T40" fmla="*/ 483 w 4869"/>
                <a:gd name="T41" fmla="*/ 3893 h 4872"/>
                <a:gd name="T42" fmla="*/ 798 w 4869"/>
                <a:gd name="T43" fmla="*/ 4239 h 4872"/>
                <a:gd name="T44" fmla="*/ 1172 w 4869"/>
                <a:gd name="T45" fmla="*/ 4519 h 4872"/>
                <a:gd name="T46" fmla="*/ 1598 w 4869"/>
                <a:gd name="T47" fmla="*/ 4724 h 4872"/>
                <a:gd name="T48" fmla="*/ 2063 w 4869"/>
                <a:gd name="T49" fmla="*/ 4843 h 4872"/>
                <a:gd name="T50" fmla="*/ 2479 w 4869"/>
                <a:gd name="T51" fmla="*/ 4871 h 4872"/>
                <a:gd name="T52" fmla="*/ 2656 w 4869"/>
                <a:gd name="T53" fmla="*/ 4862 h 4872"/>
                <a:gd name="T54" fmla="*/ 2828 w 4869"/>
                <a:gd name="T55" fmla="*/ 4840 h 4872"/>
                <a:gd name="T56" fmla="*/ 2996 w 4869"/>
                <a:gd name="T57" fmla="*/ 4806 h 4872"/>
                <a:gd name="T58" fmla="*/ 3160 w 4869"/>
                <a:gd name="T59" fmla="*/ 4761 h 4872"/>
                <a:gd name="T60" fmla="*/ 3320 w 4869"/>
                <a:gd name="T61" fmla="*/ 4705 h 4872"/>
                <a:gd name="T62" fmla="*/ 3476 w 4869"/>
                <a:gd name="T63" fmla="*/ 4636 h 4872"/>
                <a:gd name="T64" fmla="*/ 3630 w 4869"/>
                <a:gd name="T65" fmla="*/ 4556 h 4872"/>
                <a:gd name="T66" fmla="*/ 3763 w 4869"/>
                <a:gd name="T67" fmla="*/ 4477 h 4872"/>
                <a:gd name="T68" fmla="*/ 3863 w 4869"/>
                <a:gd name="T69" fmla="*/ 4415 h 4872"/>
                <a:gd name="T70" fmla="*/ 3936 w 4869"/>
                <a:gd name="T71" fmla="*/ 4397 h 4872"/>
                <a:gd name="T72" fmla="*/ 3997 w 4869"/>
                <a:gd name="T73" fmla="*/ 4415 h 4872"/>
                <a:gd name="T74" fmla="*/ 4076 w 4869"/>
                <a:gd name="T75" fmla="*/ 4475 h 4872"/>
                <a:gd name="T76" fmla="*/ 4177 w 4869"/>
                <a:gd name="T77" fmla="*/ 4554 h 4872"/>
                <a:gd name="T78" fmla="*/ 4289 w 4869"/>
                <a:gd name="T79" fmla="*/ 4616 h 4872"/>
                <a:gd name="T80" fmla="*/ 4439 w 4869"/>
                <a:gd name="T81" fmla="*/ 4663 h 4872"/>
                <a:gd name="T82" fmla="*/ 4638 w 4869"/>
                <a:gd name="T83" fmla="*/ 4686 h 4872"/>
                <a:gd name="T84" fmla="*/ 4638 w 4869"/>
                <a:gd name="T85" fmla="*/ 4650 h 4872"/>
                <a:gd name="T86" fmla="*/ 4574 w 4869"/>
                <a:gd name="T87" fmla="*/ 4590 h 4872"/>
                <a:gd name="T88" fmla="*/ 4524 w 4869"/>
                <a:gd name="T89" fmla="*/ 4522 h 4872"/>
                <a:gd name="T90" fmla="*/ 4488 w 4869"/>
                <a:gd name="T91" fmla="*/ 4448 h 4872"/>
                <a:gd name="T92" fmla="*/ 4466 w 4869"/>
                <a:gd name="T93" fmla="*/ 4371 h 4872"/>
                <a:gd name="T94" fmla="*/ 4452 w 4869"/>
                <a:gd name="T95" fmla="*/ 4292 h 4872"/>
                <a:gd name="T96" fmla="*/ 4452 w 4869"/>
                <a:gd name="T97" fmla="*/ 4162 h 4872"/>
                <a:gd name="T98" fmla="*/ 4479 w 4869"/>
                <a:gd name="T99" fmla="*/ 4019 h 4872"/>
                <a:gd name="T100" fmla="*/ 4529 w 4869"/>
                <a:gd name="T101" fmla="*/ 3866 h 4872"/>
                <a:gd name="T102" fmla="*/ 4647 w 4869"/>
                <a:gd name="T103" fmla="*/ 3566 h 4872"/>
                <a:gd name="T104" fmla="*/ 4736 w 4869"/>
                <a:gd name="T105" fmla="*/ 3319 h 4872"/>
                <a:gd name="T106" fmla="*/ 4799 w 4869"/>
                <a:gd name="T107" fmla="*/ 3098 h 4872"/>
                <a:gd name="T108" fmla="*/ 4846 w 4869"/>
                <a:gd name="T109" fmla="*/ 2852 h 4872"/>
                <a:gd name="T110" fmla="*/ 4868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4869" y="2508"/>
                  </a:moveTo>
                  <a:lnTo>
                    <a:pt x="4868" y="2510"/>
                  </a:lnTo>
                  <a:lnTo>
                    <a:pt x="4867" y="2512"/>
                  </a:lnTo>
                  <a:lnTo>
                    <a:pt x="4867" y="2493"/>
                  </a:lnTo>
                  <a:lnTo>
                    <a:pt x="4868" y="2473"/>
                  </a:lnTo>
                  <a:lnTo>
                    <a:pt x="4869" y="2454"/>
                  </a:lnTo>
                  <a:lnTo>
                    <a:pt x="4869" y="2436"/>
                  </a:lnTo>
                  <a:lnTo>
                    <a:pt x="4866" y="2310"/>
                  </a:lnTo>
                  <a:lnTo>
                    <a:pt x="4857" y="2187"/>
                  </a:lnTo>
                  <a:lnTo>
                    <a:pt x="4841" y="2065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1"/>
                  </a:lnTo>
                  <a:lnTo>
                    <a:pt x="4722" y="1599"/>
                  </a:lnTo>
                  <a:lnTo>
                    <a:pt x="4678" y="1488"/>
                  </a:lnTo>
                  <a:lnTo>
                    <a:pt x="4629" y="1380"/>
                  </a:lnTo>
                  <a:lnTo>
                    <a:pt x="4575" y="1275"/>
                  </a:lnTo>
                  <a:lnTo>
                    <a:pt x="4517" y="1172"/>
                  </a:lnTo>
                  <a:lnTo>
                    <a:pt x="4453" y="1074"/>
                  </a:lnTo>
                  <a:lnTo>
                    <a:pt x="4385" y="978"/>
                  </a:lnTo>
                  <a:lnTo>
                    <a:pt x="4313" y="886"/>
                  </a:lnTo>
                  <a:lnTo>
                    <a:pt x="4236" y="798"/>
                  </a:lnTo>
                  <a:lnTo>
                    <a:pt x="4156" y="713"/>
                  </a:lnTo>
                  <a:lnTo>
                    <a:pt x="4071" y="632"/>
                  </a:lnTo>
                  <a:lnTo>
                    <a:pt x="3982" y="557"/>
                  </a:lnTo>
                  <a:lnTo>
                    <a:pt x="3891" y="483"/>
                  </a:lnTo>
                  <a:lnTo>
                    <a:pt x="3795" y="416"/>
                  </a:lnTo>
                  <a:lnTo>
                    <a:pt x="3697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1"/>
                  </a:lnTo>
                  <a:lnTo>
                    <a:pt x="3271" y="147"/>
                  </a:lnTo>
                  <a:lnTo>
                    <a:pt x="3159" y="109"/>
                  </a:lnTo>
                  <a:lnTo>
                    <a:pt x="3043" y="76"/>
                  </a:lnTo>
                  <a:lnTo>
                    <a:pt x="2925" y="49"/>
                  </a:lnTo>
                  <a:lnTo>
                    <a:pt x="2805" y="28"/>
                  </a:lnTo>
                  <a:lnTo>
                    <a:pt x="2683" y="12"/>
                  </a:lnTo>
                  <a:lnTo>
                    <a:pt x="2559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5" y="12"/>
                  </a:lnTo>
                  <a:lnTo>
                    <a:pt x="2063" y="28"/>
                  </a:lnTo>
                  <a:lnTo>
                    <a:pt x="1944" y="49"/>
                  </a:lnTo>
                  <a:lnTo>
                    <a:pt x="1826" y="76"/>
                  </a:lnTo>
                  <a:lnTo>
                    <a:pt x="1711" y="109"/>
                  </a:lnTo>
                  <a:lnTo>
                    <a:pt x="1598" y="147"/>
                  </a:lnTo>
                  <a:lnTo>
                    <a:pt x="1486" y="191"/>
                  </a:lnTo>
                  <a:lnTo>
                    <a:pt x="1379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3" y="416"/>
                  </a:lnTo>
                  <a:lnTo>
                    <a:pt x="978" y="483"/>
                  </a:lnTo>
                  <a:lnTo>
                    <a:pt x="886" y="557"/>
                  </a:lnTo>
                  <a:lnTo>
                    <a:pt x="798" y="632"/>
                  </a:lnTo>
                  <a:lnTo>
                    <a:pt x="713" y="713"/>
                  </a:lnTo>
                  <a:lnTo>
                    <a:pt x="632" y="798"/>
                  </a:lnTo>
                  <a:lnTo>
                    <a:pt x="556" y="886"/>
                  </a:lnTo>
                  <a:lnTo>
                    <a:pt x="483" y="978"/>
                  </a:lnTo>
                  <a:lnTo>
                    <a:pt x="416" y="1074"/>
                  </a:lnTo>
                  <a:lnTo>
                    <a:pt x="353" y="1172"/>
                  </a:lnTo>
                  <a:lnTo>
                    <a:pt x="294" y="1275"/>
                  </a:lnTo>
                  <a:lnTo>
                    <a:pt x="240" y="1380"/>
                  </a:lnTo>
                  <a:lnTo>
                    <a:pt x="192" y="1488"/>
                  </a:lnTo>
                  <a:lnTo>
                    <a:pt x="148" y="1599"/>
                  </a:lnTo>
                  <a:lnTo>
                    <a:pt x="109" y="1711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8" y="2065"/>
                  </a:lnTo>
                  <a:lnTo>
                    <a:pt x="12" y="2187"/>
                  </a:lnTo>
                  <a:lnTo>
                    <a:pt x="3" y="2310"/>
                  </a:lnTo>
                  <a:lnTo>
                    <a:pt x="0" y="2436"/>
                  </a:lnTo>
                  <a:lnTo>
                    <a:pt x="3" y="2561"/>
                  </a:lnTo>
                  <a:lnTo>
                    <a:pt x="12" y="2684"/>
                  </a:lnTo>
                  <a:lnTo>
                    <a:pt x="28" y="2807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09" y="3160"/>
                  </a:lnTo>
                  <a:lnTo>
                    <a:pt x="148" y="3273"/>
                  </a:lnTo>
                  <a:lnTo>
                    <a:pt x="192" y="3383"/>
                  </a:lnTo>
                  <a:lnTo>
                    <a:pt x="240" y="3492"/>
                  </a:lnTo>
                  <a:lnTo>
                    <a:pt x="294" y="3596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3" y="3893"/>
                  </a:lnTo>
                  <a:lnTo>
                    <a:pt x="556" y="3985"/>
                  </a:lnTo>
                  <a:lnTo>
                    <a:pt x="632" y="4073"/>
                  </a:lnTo>
                  <a:lnTo>
                    <a:pt x="713" y="4158"/>
                  </a:lnTo>
                  <a:lnTo>
                    <a:pt x="798" y="4239"/>
                  </a:lnTo>
                  <a:lnTo>
                    <a:pt x="886" y="4316"/>
                  </a:lnTo>
                  <a:lnTo>
                    <a:pt x="978" y="4388"/>
                  </a:lnTo>
                  <a:lnTo>
                    <a:pt x="1073" y="4456"/>
                  </a:lnTo>
                  <a:lnTo>
                    <a:pt x="1172" y="4519"/>
                  </a:lnTo>
                  <a:lnTo>
                    <a:pt x="1275" y="4577"/>
                  </a:lnTo>
                  <a:lnTo>
                    <a:pt x="1379" y="4631"/>
                  </a:lnTo>
                  <a:lnTo>
                    <a:pt x="1486" y="4680"/>
                  </a:lnTo>
                  <a:lnTo>
                    <a:pt x="1598" y="4724"/>
                  </a:lnTo>
                  <a:lnTo>
                    <a:pt x="1711" y="4762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3" y="4843"/>
                  </a:lnTo>
                  <a:lnTo>
                    <a:pt x="2185" y="4859"/>
                  </a:lnTo>
                  <a:lnTo>
                    <a:pt x="2309" y="4868"/>
                  </a:lnTo>
                  <a:lnTo>
                    <a:pt x="2434" y="4872"/>
                  </a:lnTo>
                  <a:lnTo>
                    <a:pt x="2479" y="4871"/>
                  </a:lnTo>
                  <a:lnTo>
                    <a:pt x="2524" y="4869"/>
                  </a:lnTo>
                  <a:lnTo>
                    <a:pt x="2568" y="4868"/>
                  </a:lnTo>
                  <a:lnTo>
                    <a:pt x="2612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2"/>
                  </a:lnTo>
                  <a:lnTo>
                    <a:pt x="2786" y="4847"/>
                  </a:lnTo>
                  <a:lnTo>
                    <a:pt x="2828" y="4840"/>
                  </a:lnTo>
                  <a:lnTo>
                    <a:pt x="2871" y="4833"/>
                  </a:lnTo>
                  <a:lnTo>
                    <a:pt x="2913" y="4825"/>
                  </a:lnTo>
                  <a:lnTo>
                    <a:pt x="2955" y="4816"/>
                  </a:lnTo>
                  <a:lnTo>
                    <a:pt x="2996" y="4806"/>
                  </a:lnTo>
                  <a:lnTo>
                    <a:pt x="3038" y="4796"/>
                  </a:lnTo>
                  <a:lnTo>
                    <a:pt x="3079" y="4786"/>
                  </a:lnTo>
                  <a:lnTo>
                    <a:pt x="3119" y="4774"/>
                  </a:lnTo>
                  <a:lnTo>
                    <a:pt x="3160" y="4761"/>
                  </a:lnTo>
                  <a:lnTo>
                    <a:pt x="3200" y="4748"/>
                  </a:lnTo>
                  <a:lnTo>
                    <a:pt x="3241" y="4734"/>
                  </a:lnTo>
                  <a:lnTo>
                    <a:pt x="3280" y="4719"/>
                  </a:lnTo>
                  <a:lnTo>
                    <a:pt x="3320" y="4705"/>
                  </a:lnTo>
                  <a:lnTo>
                    <a:pt x="3359" y="4688"/>
                  </a:lnTo>
                  <a:lnTo>
                    <a:pt x="3399" y="4671"/>
                  </a:lnTo>
                  <a:lnTo>
                    <a:pt x="3438" y="4654"/>
                  </a:lnTo>
                  <a:lnTo>
                    <a:pt x="3476" y="4636"/>
                  </a:lnTo>
                  <a:lnTo>
                    <a:pt x="3516" y="4617"/>
                  </a:lnTo>
                  <a:lnTo>
                    <a:pt x="3554" y="4598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5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6" y="4462"/>
                  </a:lnTo>
                  <a:lnTo>
                    <a:pt x="3812" y="4447"/>
                  </a:lnTo>
                  <a:lnTo>
                    <a:pt x="3843" y="4427"/>
                  </a:lnTo>
                  <a:lnTo>
                    <a:pt x="3863" y="4415"/>
                  </a:lnTo>
                  <a:lnTo>
                    <a:pt x="3883" y="4407"/>
                  </a:lnTo>
                  <a:lnTo>
                    <a:pt x="3901" y="4400"/>
                  </a:lnTo>
                  <a:lnTo>
                    <a:pt x="3919" y="4397"/>
                  </a:lnTo>
                  <a:lnTo>
                    <a:pt x="3936" y="4397"/>
                  </a:lnTo>
                  <a:lnTo>
                    <a:pt x="3952" y="4398"/>
                  </a:lnTo>
                  <a:lnTo>
                    <a:pt x="3968" y="4401"/>
                  </a:lnTo>
                  <a:lnTo>
                    <a:pt x="3982" y="4408"/>
                  </a:lnTo>
                  <a:lnTo>
                    <a:pt x="3997" y="4415"/>
                  </a:lnTo>
                  <a:lnTo>
                    <a:pt x="4013" y="4425"/>
                  </a:lnTo>
                  <a:lnTo>
                    <a:pt x="4028" y="4435"/>
                  </a:lnTo>
                  <a:lnTo>
                    <a:pt x="4043" y="4448"/>
                  </a:lnTo>
                  <a:lnTo>
                    <a:pt x="4076" y="4475"/>
                  </a:lnTo>
                  <a:lnTo>
                    <a:pt x="4113" y="4505"/>
                  </a:lnTo>
                  <a:lnTo>
                    <a:pt x="4133" y="4522"/>
                  </a:lnTo>
                  <a:lnTo>
                    <a:pt x="4155" y="4538"/>
                  </a:lnTo>
                  <a:lnTo>
                    <a:pt x="4177" y="4554"/>
                  </a:lnTo>
                  <a:lnTo>
                    <a:pt x="4202" y="4569"/>
                  </a:lnTo>
                  <a:lnTo>
                    <a:pt x="4229" y="4585"/>
                  </a:lnTo>
                  <a:lnTo>
                    <a:pt x="4257" y="4601"/>
                  </a:lnTo>
                  <a:lnTo>
                    <a:pt x="4289" y="4616"/>
                  </a:lnTo>
                  <a:lnTo>
                    <a:pt x="4322" y="4629"/>
                  </a:lnTo>
                  <a:lnTo>
                    <a:pt x="4358" y="4642"/>
                  </a:lnTo>
                  <a:lnTo>
                    <a:pt x="4397" y="4653"/>
                  </a:lnTo>
                  <a:lnTo>
                    <a:pt x="4439" y="4663"/>
                  </a:lnTo>
                  <a:lnTo>
                    <a:pt x="4483" y="4672"/>
                  </a:lnTo>
                  <a:lnTo>
                    <a:pt x="4531" y="4678"/>
                  </a:lnTo>
                  <a:lnTo>
                    <a:pt x="4583" y="4683"/>
                  </a:lnTo>
                  <a:lnTo>
                    <a:pt x="4638" y="4686"/>
                  </a:lnTo>
                  <a:lnTo>
                    <a:pt x="4697" y="4686"/>
                  </a:lnTo>
                  <a:lnTo>
                    <a:pt x="4677" y="4674"/>
                  </a:lnTo>
                  <a:lnTo>
                    <a:pt x="4656" y="4662"/>
                  </a:lnTo>
                  <a:lnTo>
                    <a:pt x="4638" y="4650"/>
                  </a:lnTo>
                  <a:lnTo>
                    <a:pt x="4620" y="4635"/>
                  </a:lnTo>
                  <a:lnTo>
                    <a:pt x="4603" y="4621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59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4" y="4522"/>
                  </a:lnTo>
                  <a:lnTo>
                    <a:pt x="4514" y="4504"/>
                  </a:lnTo>
                  <a:lnTo>
                    <a:pt x="4505" y="4486"/>
                  </a:lnTo>
                  <a:lnTo>
                    <a:pt x="4496" y="4467"/>
                  </a:lnTo>
                  <a:lnTo>
                    <a:pt x="4488" y="4448"/>
                  </a:lnTo>
                  <a:lnTo>
                    <a:pt x="4482" y="4429"/>
                  </a:lnTo>
                  <a:lnTo>
                    <a:pt x="4476" y="4409"/>
                  </a:lnTo>
                  <a:lnTo>
                    <a:pt x="4470" y="4390"/>
                  </a:lnTo>
                  <a:lnTo>
                    <a:pt x="4466" y="4371"/>
                  </a:lnTo>
                  <a:lnTo>
                    <a:pt x="4461" y="4351"/>
                  </a:lnTo>
                  <a:lnTo>
                    <a:pt x="4458" y="4332"/>
                  </a:lnTo>
                  <a:lnTo>
                    <a:pt x="4455" y="4311"/>
                  </a:lnTo>
                  <a:lnTo>
                    <a:pt x="4452" y="4292"/>
                  </a:lnTo>
                  <a:lnTo>
                    <a:pt x="4451" y="4273"/>
                  </a:lnTo>
                  <a:lnTo>
                    <a:pt x="4449" y="4235"/>
                  </a:lnTo>
                  <a:lnTo>
                    <a:pt x="4450" y="4197"/>
                  </a:lnTo>
                  <a:lnTo>
                    <a:pt x="4452" y="4162"/>
                  </a:lnTo>
                  <a:lnTo>
                    <a:pt x="4456" y="4129"/>
                  </a:lnTo>
                  <a:lnTo>
                    <a:pt x="4462" y="4093"/>
                  </a:lnTo>
                  <a:lnTo>
                    <a:pt x="4470" y="4056"/>
                  </a:lnTo>
                  <a:lnTo>
                    <a:pt x="4479" y="4019"/>
                  </a:lnTo>
                  <a:lnTo>
                    <a:pt x="4490" y="3982"/>
                  </a:lnTo>
                  <a:lnTo>
                    <a:pt x="4502" y="3945"/>
                  </a:lnTo>
                  <a:lnTo>
                    <a:pt x="4515" y="3905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6" y="3743"/>
                  </a:lnTo>
                  <a:lnTo>
                    <a:pt x="4611" y="3656"/>
                  </a:lnTo>
                  <a:lnTo>
                    <a:pt x="4647" y="3566"/>
                  </a:lnTo>
                  <a:lnTo>
                    <a:pt x="4683" y="3470"/>
                  </a:lnTo>
                  <a:lnTo>
                    <a:pt x="4701" y="3422"/>
                  </a:lnTo>
                  <a:lnTo>
                    <a:pt x="4719" y="3371"/>
                  </a:lnTo>
                  <a:lnTo>
                    <a:pt x="4736" y="3319"/>
                  </a:lnTo>
                  <a:lnTo>
                    <a:pt x="4753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799" y="3098"/>
                  </a:lnTo>
                  <a:lnTo>
                    <a:pt x="4812" y="3039"/>
                  </a:lnTo>
                  <a:lnTo>
                    <a:pt x="4824" y="2979"/>
                  </a:lnTo>
                  <a:lnTo>
                    <a:pt x="4835" y="2917"/>
                  </a:lnTo>
                  <a:lnTo>
                    <a:pt x="4846" y="2852"/>
                  </a:lnTo>
                  <a:lnTo>
                    <a:pt x="4854" y="2787"/>
                  </a:lnTo>
                  <a:lnTo>
                    <a:pt x="4860" y="2720"/>
                  </a:lnTo>
                  <a:lnTo>
                    <a:pt x="4865" y="2652"/>
                  </a:lnTo>
                  <a:lnTo>
                    <a:pt x="4868" y="2581"/>
                  </a:lnTo>
                  <a:lnTo>
                    <a:pt x="4869" y="250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淘宝店chenying0907 10"/>
            <p:cNvSpPr/>
            <p:nvPr/>
          </p:nvSpPr>
          <p:spPr bwMode="auto">
            <a:xfrm>
              <a:off x="3756026" y="2934990"/>
              <a:ext cx="709613" cy="709613"/>
            </a:xfrm>
            <a:custGeom>
              <a:avLst/>
              <a:gdLst>
                <a:gd name="T0" fmla="*/ 3566 w 3575"/>
                <a:gd name="T1" fmla="*/ 1972 h 3577"/>
                <a:gd name="T2" fmla="*/ 3519 w 3575"/>
                <a:gd name="T3" fmla="*/ 2236 h 3577"/>
                <a:gd name="T4" fmla="*/ 3435 w 3575"/>
                <a:gd name="T5" fmla="*/ 2485 h 3577"/>
                <a:gd name="T6" fmla="*/ 3316 w 3575"/>
                <a:gd name="T7" fmla="*/ 2716 h 3577"/>
                <a:gd name="T8" fmla="*/ 3168 w 3575"/>
                <a:gd name="T9" fmla="*/ 2927 h 3577"/>
                <a:gd name="T10" fmla="*/ 2989 w 3575"/>
                <a:gd name="T11" fmla="*/ 3113 h 3577"/>
                <a:gd name="T12" fmla="*/ 2787 w 3575"/>
                <a:gd name="T13" fmla="*/ 3272 h 3577"/>
                <a:gd name="T14" fmla="*/ 2562 w 3575"/>
                <a:gd name="T15" fmla="*/ 3402 h 3577"/>
                <a:gd name="T16" fmla="*/ 2319 w 3575"/>
                <a:gd name="T17" fmla="*/ 3497 h 3577"/>
                <a:gd name="T18" fmla="*/ 2060 w 3575"/>
                <a:gd name="T19" fmla="*/ 3557 h 3577"/>
                <a:gd name="T20" fmla="*/ 1787 w 3575"/>
                <a:gd name="T21" fmla="*/ 3577 h 3577"/>
                <a:gd name="T22" fmla="*/ 1516 w 3575"/>
                <a:gd name="T23" fmla="*/ 3557 h 3577"/>
                <a:gd name="T24" fmla="*/ 1256 w 3575"/>
                <a:gd name="T25" fmla="*/ 3497 h 3577"/>
                <a:gd name="T26" fmla="*/ 1012 w 3575"/>
                <a:gd name="T27" fmla="*/ 3402 h 3577"/>
                <a:gd name="T28" fmla="*/ 788 w 3575"/>
                <a:gd name="T29" fmla="*/ 3272 h 3577"/>
                <a:gd name="T30" fmla="*/ 586 w 3575"/>
                <a:gd name="T31" fmla="*/ 3113 h 3577"/>
                <a:gd name="T32" fmla="*/ 408 w 3575"/>
                <a:gd name="T33" fmla="*/ 2927 h 3577"/>
                <a:gd name="T34" fmla="*/ 258 w 3575"/>
                <a:gd name="T35" fmla="*/ 2716 h 3577"/>
                <a:gd name="T36" fmla="*/ 140 w 3575"/>
                <a:gd name="T37" fmla="*/ 2485 h 3577"/>
                <a:gd name="T38" fmla="*/ 56 w 3575"/>
                <a:gd name="T39" fmla="*/ 2236 h 3577"/>
                <a:gd name="T40" fmla="*/ 9 w 3575"/>
                <a:gd name="T41" fmla="*/ 1972 h 3577"/>
                <a:gd name="T42" fmla="*/ 2 w 3575"/>
                <a:gd name="T43" fmla="*/ 1697 h 3577"/>
                <a:gd name="T44" fmla="*/ 36 w 3575"/>
                <a:gd name="T45" fmla="*/ 1428 h 3577"/>
                <a:gd name="T46" fmla="*/ 108 w 3575"/>
                <a:gd name="T47" fmla="*/ 1174 h 3577"/>
                <a:gd name="T48" fmla="*/ 215 w 3575"/>
                <a:gd name="T49" fmla="*/ 936 h 3577"/>
                <a:gd name="T50" fmla="*/ 355 w 3575"/>
                <a:gd name="T51" fmla="*/ 718 h 3577"/>
                <a:gd name="T52" fmla="*/ 523 w 3575"/>
                <a:gd name="T53" fmla="*/ 524 h 3577"/>
                <a:gd name="T54" fmla="*/ 718 w 3575"/>
                <a:gd name="T55" fmla="*/ 355 h 3577"/>
                <a:gd name="T56" fmla="*/ 935 w 3575"/>
                <a:gd name="T57" fmla="*/ 215 h 3577"/>
                <a:gd name="T58" fmla="*/ 1173 w 3575"/>
                <a:gd name="T59" fmla="*/ 108 h 3577"/>
                <a:gd name="T60" fmla="*/ 1428 w 3575"/>
                <a:gd name="T61" fmla="*/ 36 h 3577"/>
                <a:gd name="T62" fmla="*/ 1696 w 3575"/>
                <a:gd name="T63" fmla="*/ 2 h 3577"/>
                <a:gd name="T64" fmla="*/ 1971 w 3575"/>
                <a:gd name="T65" fmla="*/ 9 h 3577"/>
                <a:gd name="T66" fmla="*/ 2234 w 3575"/>
                <a:gd name="T67" fmla="*/ 56 h 3577"/>
                <a:gd name="T68" fmla="*/ 2484 w 3575"/>
                <a:gd name="T69" fmla="*/ 141 h 3577"/>
                <a:gd name="T70" fmla="*/ 2715 w 3575"/>
                <a:gd name="T71" fmla="*/ 259 h 3577"/>
                <a:gd name="T72" fmla="*/ 2925 w 3575"/>
                <a:gd name="T73" fmla="*/ 408 h 3577"/>
                <a:gd name="T74" fmla="*/ 3111 w 3575"/>
                <a:gd name="T75" fmla="*/ 586 h 3577"/>
                <a:gd name="T76" fmla="*/ 3270 w 3575"/>
                <a:gd name="T77" fmla="*/ 788 h 3577"/>
                <a:gd name="T78" fmla="*/ 3400 w 3575"/>
                <a:gd name="T79" fmla="*/ 1014 h 3577"/>
                <a:gd name="T80" fmla="*/ 3495 w 3575"/>
                <a:gd name="T81" fmla="*/ 1257 h 3577"/>
                <a:gd name="T82" fmla="*/ 3555 w 3575"/>
                <a:gd name="T83" fmla="*/ 1516 h 3577"/>
                <a:gd name="T84" fmla="*/ 3575 w 3575"/>
                <a:gd name="T85" fmla="*/ 1789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3575" y="1789"/>
                  </a:moveTo>
                  <a:lnTo>
                    <a:pt x="3573" y="1881"/>
                  </a:lnTo>
                  <a:lnTo>
                    <a:pt x="3566" y="1972"/>
                  </a:lnTo>
                  <a:lnTo>
                    <a:pt x="3555" y="2061"/>
                  </a:lnTo>
                  <a:lnTo>
                    <a:pt x="3539" y="2149"/>
                  </a:lnTo>
                  <a:lnTo>
                    <a:pt x="3519" y="2236"/>
                  </a:lnTo>
                  <a:lnTo>
                    <a:pt x="3495" y="2320"/>
                  </a:lnTo>
                  <a:lnTo>
                    <a:pt x="3467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59" y="2642"/>
                  </a:lnTo>
                  <a:lnTo>
                    <a:pt x="3316" y="2716"/>
                  </a:lnTo>
                  <a:lnTo>
                    <a:pt x="3270" y="2789"/>
                  </a:lnTo>
                  <a:lnTo>
                    <a:pt x="3220" y="2859"/>
                  </a:lnTo>
                  <a:lnTo>
                    <a:pt x="3168" y="2927"/>
                  </a:lnTo>
                  <a:lnTo>
                    <a:pt x="3111" y="2991"/>
                  </a:lnTo>
                  <a:lnTo>
                    <a:pt x="3051" y="3054"/>
                  </a:lnTo>
                  <a:lnTo>
                    <a:pt x="2989" y="3113"/>
                  </a:lnTo>
                  <a:lnTo>
                    <a:pt x="2925" y="3169"/>
                  </a:lnTo>
                  <a:lnTo>
                    <a:pt x="2858" y="3222"/>
                  </a:lnTo>
                  <a:lnTo>
                    <a:pt x="2787" y="3272"/>
                  </a:lnTo>
                  <a:lnTo>
                    <a:pt x="2715" y="3319"/>
                  </a:lnTo>
                  <a:lnTo>
                    <a:pt x="2640" y="3362"/>
                  </a:lnTo>
                  <a:lnTo>
                    <a:pt x="2562" y="3402"/>
                  </a:lnTo>
                  <a:lnTo>
                    <a:pt x="2484" y="3438"/>
                  </a:lnTo>
                  <a:lnTo>
                    <a:pt x="2402" y="3469"/>
                  </a:lnTo>
                  <a:lnTo>
                    <a:pt x="2319" y="3497"/>
                  </a:lnTo>
                  <a:lnTo>
                    <a:pt x="2234" y="3521"/>
                  </a:lnTo>
                  <a:lnTo>
                    <a:pt x="2148" y="3541"/>
                  </a:lnTo>
                  <a:lnTo>
                    <a:pt x="2060" y="3557"/>
                  </a:lnTo>
                  <a:lnTo>
                    <a:pt x="1971" y="3568"/>
                  </a:lnTo>
                  <a:lnTo>
                    <a:pt x="1879" y="3575"/>
                  </a:lnTo>
                  <a:lnTo>
                    <a:pt x="1787" y="3577"/>
                  </a:lnTo>
                  <a:lnTo>
                    <a:pt x="1696" y="3575"/>
                  </a:lnTo>
                  <a:lnTo>
                    <a:pt x="1605" y="3568"/>
                  </a:lnTo>
                  <a:lnTo>
                    <a:pt x="1516" y="3557"/>
                  </a:lnTo>
                  <a:lnTo>
                    <a:pt x="1428" y="3541"/>
                  </a:lnTo>
                  <a:lnTo>
                    <a:pt x="1341" y="3521"/>
                  </a:lnTo>
                  <a:lnTo>
                    <a:pt x="1256" y="3497"/>
                  </a:lnTo>
                  <a:lnTo>
                    <a:pt x="1173" y="3469"/>
                  </a:lnTo>
                  <a:lnTo>
                    <a:pt x="1092" y="3438"/>
                  </a:lnTo>
                  <a:lnTo>
                    <a:pt x="1012" y="3402"/>
                  </a:lnTo>
                  <a:lnTo>
                    <a:pt x="935" y="3362"/>
                  </a:lnTo>
                  <a:lnTo>
                    <a:pt x="861" y="3319"/>
                  </a:lnTo>
                  <a:lnTo>
                    <a:pt x="788" y="3272"/>
                  </a:lnTo>
                  <a:lnTo>
                    <a:pt x="718" y="3222"/>
                  </a:lnTo>
                  <a:lnTo>
                    <a:pt x="650" y="3169"/>
                  </a:lnTo>
                  <a:lnTo>
                    <a:pt x="586" y="3113"/>
                  </a:lnTo>
                  <a:lnTo>
                    <a:pt x="523" y="3054"/>
                  </a:lnTo>
                  <a:lnTo>
                    <a:pt x="464" y="2991"/>
                  </a:lnTo>
                  <a:lnTo>
                    <a:pt x="408" y="2927"/>
                  </a:lnTo>
                  <a:lnTo>
                    <a:pt x="355" y="2859"/>
                  </a:lnTo>
                  <a:lnTo>
                    <a:pt x="305" y="2789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0"/>
                  </a:lnTo>
                  <a:lnTo>
                    <a:pt x="56" y="2236"/>
                  </a:lnTo>
                  <a:lnTo>
                    <a:pt x="36" y="2149"/>
                  </a:lnTo>
                  <a:lnTo>
                    <a:pt x="20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9"/>
                  </a:lnTo>
                  <a:lnTo>
                    <a:pt x="2" y="1697"/>
                  </a:lnTo>
                  <a:lnTo>
                    <a:pt x="9" y="1605"/>
                  </a:lnTo>
                  <a:lnTo>
                    <a:pt x="20" y="1516"/>
                  </a:lnTo>
                  <a:lnTo>
                    <a:pt x="36" y="1428"/>
                  </a:lnTo>
                  <a:lnTo>
                    <a:pt x="56" y="1342"/>
                  </a:lnTo>
                  <a:lnTo>
                    <a:pt x="80" y="1257"/>
                  </a:lnTo>
                  <a:lnTo>
                    <a:pt x="108" y="1174"/>
                  </a:lnTo>
                  <a:lnTo>
                    <a:pt x="140" y="1092"/>
                  </a:lnTo>
                  <a:lnTo>
                    <a:pt x="176" y="1014"/>
                  </a:lnTo>
                  <a:lnTo>
                    <a:pt x="215" y="936"/>
                  </a:lnTo>
                  <a:lnTo>
                    <a:pt x="258" y="861"/>
                  </a:lnTo>
                  <a:lnTo>
                    <a:pt x="305" y="788"/>
                  </a:lnTo>
                  <a:lnTo>
                    <a:pt x="355" y="718"/>
                  </a:lnTo>
                  <a:lnTo>
                    <a:pt x="408" y="650"/>
                  </a:lnTo>
                  <a:lnTo>
                    <a:pt x="464" y="586"/>
                  </a:lnTo>
                  <a:lnTo>
                    <a:pt x="523" y="524"/>
                  </a:lnTo>
                  <a:lnTo>
                    <a:pt x="586" y="464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5"/>
                  </a:lnTo>
                  <a:lnTo>
                    <a:pt x="861" y="259"/>
                  </a:lnTo>
                  <a:lnTo>
                    <a:pt x="935" y="215"/>
                  </a:lnTo>
                  <a:lnTo>
                    <a:pt x="1012" y="176"/>
                  </a:lnTo>
                  <a:lnTo>
                    <a:pt x="1092" y="141"/>
                  </a:lnTo>
                  <a:lnTo>
                    <a:pt x="1173" y="108"/>
                  </a:lnTo>
                  <a:lnTo>
                    <a:pt x="1256" y="80"/>
                  </a:lnTo>
                  <a:lnTo>
                    <a:pt x="1341" y="56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79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4" y="56"/>
                  </a:lnTo>
                  <a:lnTo>
                    <a:pt x="2319" y="80"/>
                  </a:lnTo>
                  <a:lnTo>
                    <a:pt x="2402" y="108"/>
                  </a:lnTo>
                  <a:lnTo>
                    <a:pt x="2484" y="141"/>
                  </a:lnTo>
                  <a:lnTo>
                    <a:pt x="2562" y="176"/>
                  </a:lnTo>
                  <a:lnTo>
                    <a:pt x="2640" y="215"/>
                  </a:lnTo>
                  <a:lnTo>
                    <a:pt x="2715" y="259"/>
                  </a:lnTo>
                  <a:lnTo>
                    <a:pt x="2787" y="305"/>
                  </a:lnTo>
                  <a:lnTo>
                    <a:pt x="2858" y="355"/>
                  </a:lnTo>
                  <a:lnTo>
                    <a:pt x="2925" y="408"/>
                  </a:lnTo>
                  <a:lnTo>
                    <a:pt x="2989" y="464"/>
                  </a:lnTo>
                  <a:lnTo>
                    <a:pt x="3051" y="524"/>
                  </a:lnTo>
                  <a:lnTo>
                    <a:pt x="3111" y="586"/>
                  </a:lnTo>
                  <a:lnTo>
                    <a:pt x="3168" y="650"/>
                  </a:lnTo>
                  <a:lnTo>
                    <a:pt x="3220" y="718"/>
                  </a:lnTo>
                  <a:lnTo>
                    <a:pt x="3270" y="788"/>
                  </a:lnTo>
                  <a:lnTo>
                    <a:pt x="3316" y="861"/>
                  </a:lnTo>
                  <a:lnTo>
                    <a:pt x="3359" y="936"/>
                  </a:lnTo>
                  <a:lnTo>
                    <a:pt x="3400" y="1014"/>
                  </a:lnTo>
                  <a:lnTo>
                    <a:pt x="3435" y="1092"/>
                  </a:lnTo>
                  <a:lnTo>
                    <a:pt x="3467" y="1174"/>
                  </a:lnTo>
                  <a:lnTo>
                    <a:pt x="3495" y="1257"/>
                  </a:lnTo>
                  <a:lnTo>
                    <a:pt x="3519" y="1342"/>
                  </a:lnTo>
                  <a:lnTo>
                    <a:pt x="3539" y="1428"/>
                  </a:lnTo>
                  <a:lnTo>
                    <a:pt x="3555" y="1516"/>
                  </a:lnTo>
                  <a:lnTo>
                    <a:pt x="3566" y="1605"/>
                  </a:lnTo>
                  <a:lnTo>
                    <a:pt x="3573" y="1697"/>
                  </a:lnTo>
                  <a:lnTo>
                    <a:pt x="3575" y="17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solidFill>
                  <a:srgbClr val="565656"/>
                </a:solidFill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8" name="文本框 21"/>
          <p:cNvSpPr txBox="1"/>
          <p:nvPr/>
        </p:nvSpPr>
        <p:spPr>
          <a:xfrm>
            <a:off x="1123200" y="5257457"/>
            <a:ext cx="3360305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实行养兵政策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49200" y="5393661"/>
            <a:ext cx="263236" cy="666114"/>
          </a:xfrm>
          <a:prstGeom prst="roundRect">
            <a:avLst>
              <a:gd name="adj" fmla="val 0"/>
            </a:avLst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735" dirty="0">
                <a:solidFill>
                  <a:srgbClr val="565656"/>
                </a:solidFill>
                <a:latin typeface="Impact" panose="020B0806030902050204" pitchFamily="34" charset="0"/>
                <a:ea typeface="方正清刻本悦宋简体" panose="02000000000000000000" pitchFamily="2" charset="-122"/>
              </a:rPr>
              <a:t>5</a:t>
            </a:r>
          </a:p>
        </p:txBody>
      </p:sp>
      <p:sp>
        <p:nvSpPr>
          <p:cNvPr id="40" name="文本框 5"/>
          <p:cNvSpPr txBox="1"/>
          <p:nvPr/>
        </p:nvSpPr>
        <p:spPr>
          <a:xfrm>
            <a:off x="6403200" y="4853101"/>
            <a:ext cx="5289600" cy="1568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996633"/>
              </a:buClr>
              <a:buSzPct val="70000"/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文官政治</a:t>
            </a:r>
            <a:endParaRPr lang="en-US" altLang="zh-CN" sz="32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Clr>
                <a:srgbClr val="996633"/>
              </a:buClr>
              <a:buSzPct val="70000"/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制度：文臣领兵；以文治武</a:t>
            </a:r>
          </a:p>
          <a:p>
            <a:pPr>
              <a:buClr>
                <a:srgbClr val="996633"/>
              </a:buClr>
              <a:buSzPct val="70000"/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风气：重文轻武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141" y="964603"/>
            <a:ext cx="1704659" cy="304671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411528" y="1373639"/>
            <a:ext cx="921385" cy="2228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latin typeface="楷体" panose="02010609060101010101" charset="-122"/>
                <a:ea typeface="楷体" panose="02010609060101010101" charset="-122"/>
              </a:rPr>
              <a:t> 抑 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3610" y="319172"/>
            <a:ext cx="5608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（四） 抑制武将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1" grpId="0"/>
      <p:bldP spid="32" grpId="0"/>
      <p:bldP spid="33" grpId="0"/>
      <p:bldP spid="34" grpId="0"/>
      <p:bldP spid="38" grpId="0"/>
      <p:bldP spid="39" grpId="0"/>
      <p:bldP spid="40" grpId="0" bldLvl="0" animBg="1"/>
      <p:bldP spid="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片包含 游戏机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1894205"/>
            <a:ext cx="6084570" cy="327469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3" y="393836"/>
            <a:ext cx="4988404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重文兴教 改科举取士</a:t>
            </a:r>
          </a:p>
        </p:txBody>
      </p:sp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1820756" y="1913003"/>
            <a:ext cx="2531952" cy="600067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考试制度严密</a:t>
            </a:r>
            <a:endParaRPr lang="zh-CN" altLang="en-US" sz="2665" b="1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8" name="文本框 50"/>
          <p:cNvSpPr txBox="1"/>
          <p:nvPr>
            <p:custDataLst>
              <p:tags r:id="rId2"/>
            </p:custDataLst>
          </p:nvPr>
        </p:nvSpPr>
        <p:spPr>
          <a:xfrm>
            <a:off x="1820756" y="2414704"/>
            <a:ext cx="2547103" cy="600067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录取名额放宽</a:t>
            </a:r>
            <a:endParaRPr lang="zh-CN" altLang="en-US" sz="2665" b="1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3" name="文本框 54"/>
          <p:cNvSpPr txBox="1"/>
          <p:nvPr>
            <p:custDataLst>
              <p:tags r:id="rId3"/>
            </p:custDataLst>
          </p:nvPr>
        </p:nvSpPr>
        <p:spPr>
          <a:xfrm>
            <a:off x="1820756" y="2900808"/>
            <a:ext cx="2095903" cy="600068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r>
              <a:rPr lang="zh-CN" altLang="en-US" sz="2665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优礼进士</a:t>
            </a:r>
            <a:endParaRPr lang="zh-CN" altLang="en-US" sz="2665" b="1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1275761" y="1379523"/>
            <a:ext cx="2214485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主要措施：</a:t>
            </a:r>
          </a:p>
        </p:txBody>
      </p:sp>
      <p:pic>
        <p:nvPicPr>
          <p:cNvPr id="25" name="图片 24" descr="song_zhengzhi_5-42-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7475" y="451485"/>
            <a:ext cx="3903345" cy="390652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6" name="矩形 25"/>
          <p:cNvSpPr/>
          <p:nvPr/>
        </p:nvSpPr>
        <p:spPr>
          <a:xfrm>
            <a:off x="7133566" y="1823167"/>
            <a:ext cx="511810" cy="1555216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algn="l"/>
            <a:r>
              <a:rPr lang="zh-CN" altLang="en-US" sz="2135" b="1" dirty="0">
                <a:latin typeface="楷体" panose="02010609060101010101" charset="-122"/>
                <a:ea typeface="楷体" panose="02010609060101010101" charset="-122"/>
              </a:rPr>
              <a:t>宋人殿试图</a:t>
            </a:r>
            <a:r>
              <a:rPr lang="zh-CN" altLang="en-US" sz="2135" b="1" dirty="0">
                <a:latin typeface="隶书" panose="02010509060101010101" charset="-122"/>
                <a:ea typeface="隶书" panose="02010509060101010101" charset="-122"/>
              </a:rPr>
              <a:t> 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4681220" y="1459230"/>
            <a:ext cx="2291715" cy="255333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  <a:sym typeface="+mn-ea"/>
              </a:rPr>
              <a:t>锁院制度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  <a:sym typeface="+mn-ea"/>
              </a:rPr>
              <a:t>弥封制度</a:t>
            </a:r>
            <a:endParaRPr lang="zh-CN" altLang="en-US" sz="4000" b="1" dirty="0">
              <a:latin typeface="楷体" panose="02010609060101010101" charset="-122"/>
              <a:ea typeface="楷体" panose="02010609060101010101" charset="-122"/>
              <a:cs typeface="汉仪劲楷简" panose="00020600040101010101" charset="-122"/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  <a:sym typeface="+mn-ea"/>
              </a:rPr>
              <a:t>誊录制度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  <a:sym typeface="+mn-ea"/>
              </a:rPr>
              <a:t>别试制度</a:t>
            </a:r>
          </a:p>
        </p:txBody>
      </p:sp>
      <p:pic>
        <p:nvPicPr>
          <p:cNvPr id="29" name="Picture 3" descr="C:\Users\Thinkpad\Desktop\PNG\1_0008_图层-16-副本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88835" y="1880653"/>
            <a:ext cx="527745" cy="7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5"/>
          <p:cNvSpPr txBox="1"/>
          <p:nvPr/>
        </p:nvSpPr>
        <p:spPr>
          <a:xfrm>
            <a:off x="2041525" y="4625340"/>
            <a:ext cx="3966845" cy="1198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buClr>
                <a:srgbClr val="996633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趣味历史：</a:t>
            </a:r>
            <a:endParaRPr lang="en-US" altLang="zh-CN" sz="36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fontAlgn="auto">
              <a:spcBef>
                <a:spcPts val="0"/>
              </a:spcBef>
              <a:buClr>
                <a:srgbClr val="996633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3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榜下捉婿</a:t>
            </a:r>
            <a:endParaRPr lang="zh-CN" altLang="en-US" sz="36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2" grpId="0"/>
      <p:bldP spid="18" grpId="0"/>
      <p:bldP spid="23" grpId="0"/>
      <p:bldP spid="24" grpId="0"/>
      <p:bldP spid="26" grpId="0"/>
      <p:bldP spid="28" grpId="0"/>
      <p:bldP spid="3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100780" y="42312"/>
            <a:ext cx="12292780" cy="685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000" y="42312"/>
            <a:ext cx="5608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（四） 抑制武将</a:t>
            </a:r>
          </a:p>
        </p:txBody>
      </p:sp>
      <p:pic>
        <p:nvPicPr>
          <p:cNvPr id="3" name="图片 2" descr="图片包含 游戏机, 床, 卧室, 房间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04" y="874462"/>
            <a:ext cx="6168089" cy="5860420"/>
          </a:xfrm>
          <a:prstGeom prst="rect">
            <a:avLst/>
          </a:prstGeom>
        </p:spPr>
      </p:pic>
      <p:pic>
        <p:nvPicPr>
          <p:cNvPr id="18" name="图片 1" descr="宋唐科举取士人数对比表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4" y="838944"/>
            <a:ext cx="5665736" cy="28268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7" y="4687822"/>
            <a:ext cx="5665735" cy="20526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5764212" y="751344"/>
            <a:ext cx="7098694" cy="5983538"/>
          </a:xfrm>
          <a:prstGeom prst="rect">
            <a:avLst/>
          </a:prstGeom>
          <a:solidFill>
            <a:srgbClr val="F1EFEA">
              <a:alpha val="75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036593" y="1270"/>
            <a:ext cx="6231898" cy="673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《</a:t>
            </a:r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劝学诗</a:t>
            </a:r>
            <a:r>
              <a:rPr lang="en-US" altLang="zh-CN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》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宋真宗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富家不用买良田，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书中自有千钟粟。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安居不用架高堂，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书中自有黄金屋。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出门莫恨无人随，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书中车马多如簇。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娶妻莫恨无良媒，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书中自有颜如玉。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男儿若遂平生志，</a:t>
            </a:r>
          </a:p>
          <a:p>
            <a:pPr algn="ctr"/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六经勤向窗前读。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264467" y="249544"/>
            <a:ext cx="6144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chemeClr val="accent4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分军权、兴科举、重文轻武</a:t>
            </a:r>
          </a:p>
        </p:txBody>
      </p:sp>
      <p:sp>
        <p:nvSpPr>
          <p:cNvPr id="11" name="矩形 10"/>
          <p:cNvSpPr/>
          <p:nvPr/>
        </p:nvSpPr>
        <p:spPr>
          <a:xfrm>
            <a:off x="-100800" y="42312"/>
            <a:ext cx="122927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31271" y="697562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15254" y="556121"/>
            <a:ext cx="1161401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思考：根据材料结合所学</a:t>
            </a:r>
            <a:r>
              <a:rPr lang="zh-CN" altLang="en-US" sz="4000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，分析</a:t>
            </a:r>
            <a:r>
              <a:rPr lang="zh-CN" altLang="en-US" sz="4000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北宋防弊之政的影响。</a:t>
            </a:r>
            <a:endParaRPr lang="en-US" altLang="zh-CN" sz="4000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42" name="文本框 3"/>
          <p:cNvSpPr txBox="1"/>
          <p:nvPr/>
        </p:nvSpPr>
        <p:spPr>
          <a:xfrm>
            <a:off x="589915" y="1899920"/>
            <a:ext cx="11064240" cy="41541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8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·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有效地预防了内部动乱，巩固了国家的统一和安定，强化了专制集权。</a:t>
            </a:r>
          </a:p>
          <a:p>
            <a:r>
              <a:rPr lang="en-US" altLang="zh-CN" sz="44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·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权力分割过细，影响了行政效率</a:t>
            </a:r>
          </a:p>
          <a:p>
            <a:r>
              <a:rPr lang="en-US" altLang="zh-CN" sz="44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·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</a:rPr>
              <a:t>官僚机构膨胀和军队不断扩充，形成了冗官、冗兵和冗费的局面，为北宋埋下了积贫积弱的祸根。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5705141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积弱 外有辽夏虎狼之师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15</a:t>
            </a:fld>
            <a:endParaRPr lang="zh-CN" altLang="en-US" sz="24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00711" y="1359083"/>
          <a:ext cx="8473440" cy="4602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5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民    族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契丹族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汉    族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党项族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政    权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辽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北    宋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西    夏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时    间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916</a:t>
                      </a:r>
                      <a:r>
                        <a:rPr lang="zh-CN" altLang="en-US" sz="3200" b="1" dirty="0"/>
                        <a:t>年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960</a:t>
                      </a:r>
                      <a:r>
                        <a:rPr lang="zh-CN" altLang="en-US" sz="3200" b="1" dirty="0"/>
                        <a:t>年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1038</a:t>
                      </a:r>
                      <a:r>
                        <a:rPr lang="zh-CN" altLang="en-US" sz="3200" b="1" dirty="0"/>
                        <a:t>年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建立者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耶律阿保机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赵匡胤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元    昊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都    城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上    京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东    京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兴    庆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重大事件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澶渊之盟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陈桥兵变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宋夏和议</a:t>
                      </a:r>
                      <a:endParaRPr lang="zh-CN" altLang="en-US" sz="32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5724807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积弱 外有辽夏虎狼之师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16</a:t>
            </a:fld>
            <a:endParaRPr lang="zh-CN" altLang="en-US" sz="2400"/>
          </a:p>
        </p:txBody>
      </p:sp>
      <p:pic>
        <p:nvPicPr>
          <p:cNvPr id="8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11" y="462116"/>
            <a:ext cx="4105632" cy="30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/>
          <p:cNvSpPr txBox="1"/>
          <p:nvPr/>
        </p:nvSpPr>
        <p:spPr>
          <a:xfrm>
            <a:off x="505665" y="1252088"/>
            <a:ext cx="6763657" cy="1181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lvl="0" algn="just">
              <a:lnSpc>
                <a:spcPts val="17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澶渊之盟：</a:t>
            </a:r>
          </a:p>
          <a:p>
            <a:pPr lvl="0" indent="457200" algn="just">
              <a:lnSpc>
                <a:spcPts val="17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宋神宗时，辽军大举南下，逼迫北宋签订协议，维持已有边界，辽宋皇帝以兄弟相称。北宋每年送给辽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绢二十万匹、银一十万两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，称为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“岁币”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。通过这项协议，北宋勉强获得了北部边防的安定。是为“澶渊之盟”。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515496" y="4184709"/>
            <a:ext cx="6763656" cy="1181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lvl="0" algn="l">
              <a:lnSpc>
                <a:spcPts val="1700"/>
              </a:lnSpc>
            </a:pPr>
            <a:r>
              <a:rPr lang="zh-CN" altLang="en-US" sz="2135" b="1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宋夏和议：</a:t>
            </a:r>
          </a:p>
          <a:p>
            <a:pPr lvl="0" indent="457200">
              <a:lnSpc>
                <a:spcPts val="1700"/>
              </a:lnSpc>
            </a:pPr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北宋又与西北党项族新建立的西夏发生战争，也是屡战屡败。双方最终达成和议。是为“庆历和议”。内容包括：夏取消帝号，名义上向宋称臣；北宋每年送给西夏</a:t>
            </a: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绢</a:t>
            </a:r>
            <a:r>
              <a:rPr lang="en-US" altLang="zh-CN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15</a:t>
            </a: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万匹、</a:t>
            </a:r>
            <a:r>
              <a:rPr lang="en-US" altLang="zh-CN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7</a:t>
            </a: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万两银和</a:t>
            </a:r>
            <a:r>
              <a:rPr lang="en-US" altLang="zh-CN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3</a:t>
            </a: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万斤茶叶</a:t>
            </a:r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，称为</a:t>
            </a:r>
            <a:r>
              <a:rPr lang="zh-CN" altLang="en-US" sz="2135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“岁赐”</a:t>
            </a:r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黑体" panose="02010609060101010101" pitchFamily="49" charset="-122"/>
                <a:sym typeface="+mn-ea"/>
              </a:rPr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0311" y="3483431"/>
            <a:ext cx="4105632" cy="302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383913" y="393836"/>
            <a:ext cx="5439673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积贫 内有朝堂财政之困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17</a:t>
            </a:fld>
            <a:endParaRPr lang="zh-CN" altLang="en-US" sz="2400"/>
          </a:p>
        </p:txBody>
      </p:sp>
      <p:sp>
        <p:nvSpPr>
          <p:cNvPr id="6" name="文本框 9"/>
          <p:cNvSpPr txBox="1"/>
          <p:nvPr/>
        </p:nvSpPr>
        <p:spPr>
          <a:xfrm>
            <a:off x="1378859" y="1264871"/>
            <a:ext cx="9419772" cy="119888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zh-CN" sz="2400" b="1" dirty="0">
                <a:latin typeface="楷体" panose="02010609060101010101" charset="-122"/>
                <a:ea typeface="楷体" panose="02010609060101010101" charset="-122"/>
              </a:rPr>
              <a:t>材料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：一官未缺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十人竞逐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纡朱满路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衣紫成林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州县之地广于前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而陛下之官五倍于旧。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</a:endParaRPr>
          </a:p>
          <a:p>
            <a:pPr algn="r">
              <a:spcBef>
                <a:spcPct val="0"/>
              </a:spcBef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                                     ——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宋祁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上三冗三费疏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                                    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9" name="Group 4"/>
          <p:cNvGrpSpPr/>
          <p:nvPr/>
        </p:nvGrpSpPr>
        <p:grpSpPr bwMode="auto">
          <a:xfrm>
            <a:off x="586577" y="2616141"/>
            <a:ext cx="4702128" cy="3487537"/>
            <a:chOff x="240" y="746"/>
            <a:chExt cx="3307" cy="3741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40" y="746"/>
              <a:ext cx="3307" cy="3240"/>
            </a:xfrm>
            <a:prstGeom prst="rect">
              <a:avLst/>
            </a:prstGeom>
            <a:solidFill>
              <a:srgbClr val="EBC793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93" y="3476"/>
              <a:ext cx="3038" cy="494"/>
            </a:xfrm>
            <a:prstGeom prst="rect">
              <a:avLst/>
            </a:prstGeom>
            <a:solidFill>
              <a:srgbClr val="EBC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宋真宗   宋仁宗    宋英宗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547" y="1545"/>
              <a:ext cx="557" cy="494"/>
            </a:xfrm>
            <a:prstGeom prst="rect">
              <a:avLst/>
            </a:prstGeom>
            <a:solidFill>
              <a:srgbClr val="EBC793"/>
            </a:solidFill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91</a:t>
              </a:r>
              <a:r>
                <a:rPr kumimoji="1" lang="zh-CN" altLang="en-US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万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479" y="754"/>
              <a:ext cx="665" cy="494"/>
            </a:xfrm>
            <a:prstGeom prst="rect">
              <a:avLst/>
            </a:prstGeom>
            <a:solidFill>
              <a:srgbClr val="EBC793"/>
            </a:solidFill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126</a:t>
              </a:r>
              <a:r>
                <a:rPr kumimoji="1" lang="zh-CN" altLang="en-US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万</a:t>
              </a:r>
            </a:p>
          </p:txBody>
        </p:sp>
        <p:pic>
          <p:nvPicPr>
            <p:cNvPr id="14" name="Picture 9" descr="宋代武士"/>
            <p:cNvPicPr>
              <a:picLocks noChangeAspect="1" noChangeArrowheads="1"/>
            </p:cNvPicPr>
            <p:nvPr/>
          </p:nvPicPr>
          <p:blipFill>
            <a:blip r:embed="rId3" cstate="print">
              <a:lum bright="-2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090"/>
              <a:ext cx="592" cy="1326"/>
            </a:xfrm>
            <a:prstGeom prst="rect">
              <a:avLst/>
            </a:prstGeom>
            <a:solidFill>
              <a:srgbClr val="93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 descr="宋代武士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" y="1217"/>
              <a:ext cx="754" cy="2288"/>
            </a:xfrm>
            <a:prstGeom prst="rect">
              <a:avLst/>
            </a:prstGeom>
            <a:solidFill>
              <a:srgbClr val="93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698" y="3993"/>
              <a:ext cx="2496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dirty="0">
                  <a:latin typeface="楷体" panose="02010609060101010101" charset="-122"/>
                  <a:ea typeface="楷体" panose="02010609060101010101" charset="-122"/>
                </a:rPr>
                <a:t>北宋士兵人数增长示意图</a:t>
              </a:r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2581" y="1065"/>
              <a:ext cx="665" cy="494"/>
            </a:xfrm>
            <a:prstGeom prst="rect">
              <a:avLst/>
            </a:prstGeom>
            <a:solidFill>
              <a:srgbClr val="EBC793"/>
            </a:solidFill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116</a:t>
              </a:r>
              <a:r>
                <a:rPr kumimoji="1" lang="zh-CN" altLang="en-US" sz="2400" dirty="0">
                  <a:solidFill>
                    <a:schemeClr val="tx2"/>
                  </a:solidFill>
                  <a:latin typeface="楷体" panose="02010609060101010101" charset="-122"/>
                  <a:ea typeface="楷体" panose="02010609060101010101" charset="-122"/>
                </a:rPr>
                <a:t>万</a:t>
              </a:r>
            </a:p>
          </p:txBody>
        </p:sp>
        <p:pic>
          <p:nvPicPr>
            <p:cNvPr id="18" name="Picture 13" descr="宋代武士"/>
            <p:cNvPicPr>
              <a:picLocks noChangeAspect="1" noChangeArrowheads="1"/>
            </p:cNvPicPr>
            <p:nvPr/>
          </p:nvPicPr>
          <p:blipFill>
            <a:blip r:embed="rId5" cstate="print">
              <a:lum bright="-2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" y="1620"/>
              <a:ext cx="676" cy="1847"/>
            </a:xfrm>
            <a:prstGeom prst="rect">
              <a:avLst/>
            </a:prstGeom>
            <a:solidFill>
              <a:srgbClr val="93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5409892" y="2683301"/>
          <a:ext cx="6216015" cy="1996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7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时期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收入（单位：贯）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支出（单位：贯）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真宗（</a:t>
                      </a:r>
                      <a:r>
                        <a:rPr lang="en-US" altLang="zh-CN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1021</a:t>
                      </a:r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年）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15085</a:t>
                      </a:r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万余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12677</a:t>
                      </a:r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万余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仁宗（</a:t>
                      </a:r>
                      <a:r>
                        <a:rPr lang="en-US" altLang="zh-CN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1049</a:t>
                      </a:r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年）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12625</a:t>
                      </a:r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万余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所出无余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英宗（</a:t>
                      </a:r>
                      <a:r>
                        <a:rPr lang="en-US" altLang="zh-CN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1065</a:t>
                      </a:r>
                      <a:r>
                        <a:rPr lang="zh-CN" altLang="en-US" sz="2135" dirty="0">
                          <a:latin typeface="楷体" panose="02010609060101010101" charset="-122"/>
                          <a:ea typeface="楷体" panose="02010609060101010101" charset="-122"/>
                        </a:rPr>
                        <a:t>年）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11613</a:t>
                      </a:r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万余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13186</a:t>
                      </a:r>
                      <a:r>
                        <a:rPr lang="zh-CN" altLang="en-US" sz="2135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万余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本框 11"/>
          <p:cNvSpPr txBox="1"/>
          <p:nvPr/>
        </p:nvSpPr>
        <p:spPr>
          <a:xfrm>
            <a:off x="6750724" y="4903120"/>
            <a:ext cx="3075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北宋中期财政状况表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 bldLvl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3703" y="4100700"/>
            <a:ext cx="6669537" cy="812165"/>
          </a:xfrm>
          <a:prstGeom prst="rect">
            <a:avLst/>
          </a:prstGeom>
        </p:spPr>
        <p:txBody>
          <a:bodyPr wrap="square" lIns="114704" tIns="57352" rIns="114704" bIns="57352">
            <a:spAutoFit/>
          </a:bodyPr>
          <a:lstStyle/>
          <a:p>
            <a:pPr algn="ctr"/>
            <a:r>
              <a:rPr lang="zh-CN" altLang="en-US" sz="4535" b="1" spc="-283" dirty="0">
                <a:latin typeface="华文行楷" panose="02010800040101010101" pitchFamily="2" charset="-122"/>
                <a:ea typeface="华文行楷" panose="02010800040101010101" pitchFamily="2" charset="-122"/>
              </a:rPr>
              <a:t>变法革新    欲肃时弊 </a:t>
            </a:r>
          </a:p>
        </p:txBody>
      </p:sp>
      <p:pic>
        <p:nvPicPr>
          <p:cNvPr id="6" name="Picture 5" descr="毛笔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2501" r="13750" b="42500"/>
          <a:stretch>
            <a:fillRect/>
          </a:stretch>
        </p:blipFill>
        <p:spPr bwMode="auto">
          <a:xfrm>
            <a:off x="3439821" y="2584735"/>
            <a:ext cx="3006357" cy="21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41" descr="C_108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65" y="4843053"/>
            <a:ext cx="7127207" cy="21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Thinkpad\Desktop\PNG\1_0002_图层-5-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1704">
            <a:off x="3520021" y="1130891"/>
            <a:ext cx="2689989" cy="24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2292 -0.00401 C -0.02101 0.01449 -0.02292 0.02003 -0.01233 0.02651 C -0.00313 0.02219 0.00034 0.02096 0.00729 0.00986 C 0.01007 0.00555 0.01528 -0.00401 0.01528 -0.0037 C 0.01232 0.01079 0.01146 0.02096 0.00607 0.03576 C 0.00521 0.03822 0.00243 0.041 0.00347 0.04285 C 0.00382 0.04346 0.01545 0.03637 0.01666 0.03576 C 0.02048 0.02867 0.02413 0.02497 0.02708 0.01695 C 0.02552 0.0262 0.02378 0.02897 0.03368 0.02158 C 0.03958 0.01726 0.04496 0.00863 0.04948 0.00061 C 0.05 -0.00247 0.05087 -0.01172 0.05087 -0.00863 C 0.05087 -0.00124 0.04878 0.01233 0.04687 0.01942 C 0.04618 0.02188 0.04288 0.02497 0.04427 0.02651 C 0.04548 0.02774 0.05278 0.02281 0.05468 0.02158 C 0.05798 0.00585 0.05781 0.02466 0.05868 0.03113 C 0.06076 0.07675 0.05764 0.06257 0.06666 0.04747 C 0.06857 0.03637 0.07482 0.02897 0.08107 0.02651 C 0.08576 0.01788 0.08576 0.01202 0.09028 0.02404 C 0.09166 0.02312 0.09305 0.02003 0.09427 0.02158 C 0.09791 0.02589 0.10052 0.04839 0.10347 0.05672 C 0.12187 0.05425 0.12205 0.05949 0.12968 0.03576 C 0.12934 0.03021 0.12847 0.02497 0.12847 0.01942 C 0.12847 0.01479 0.12847 0.02897 0.12968 0.03329 C 0.13038 0.03576 0.13229 0.03637 0.13368 0.03791 C 0.13593 0.03637 0.13837 0.03576 0.14028 0.03329 C 0.1434 0.02928 0.14305 0.0225 0.14427 0.01695 C 0.14653 0.00647 0.14618 0.00863 0.15087 0.00308 C 0.15885 0.00647 0.16545 0.01449 0.17309 0.01942 C 0.17725 0.0299 0.17864 0.03791 0.17048 0.04285 C 0.16597 0.05456 0.16979 0.04932 0.16528 0.04285 C 0.16423 0.0413 0.16267 0.0413 0.16128 0.04038 C 0.15694 0.0413 0.15225 0.04038 0.14809 0.04285 C 0.14635 0.04377 0.15416 0.04192 0.15347 0.045 C 0.15191 0.05086 0.14635 0.04778 0.14288 0.04963 C 0.14201 0.05209 0.13923 0.05456 0.14028 0.05672 C 0.14218 0.06011 0.14548 0.05949 0.14809 0.05918 C 0.15434 0.05857 0.16041 0.0561 0.16666 0.05425 C 0.17066 0.05302 0.17847 0.04963 0.17847 0.04994 C 0.18403 0.0447 0.18819 0.04254 0.19427 0.04038 C 0.19982 0.05548 0.20555 0.05179 0.21528 0.04963 C 0.21805 0.04223 0.21962 0.03452 0.22187 0.02651 C 0.22222 0.02343 0.22239 0.02003 0.22309 0.01695 C 0.22378 0.01418 0.22534 0.00709 0.22587 0.00986 C 0.2335 0.04593 0.221 0.02867 0.23107 0.04038 C 0.23212 0.03915 0.23923 0.03052 0.24028 0.03113 C 0.24201 0.03237 0.24114 0.0373 0.24166 0.04038 C 0.24271 0.0598 0.2408 0.07213 0.25087 0.05425 C 0.2533 0.041 0.25017 0.05333 0.25607 0.04285 C 0.25712 0.041 0.25868 0.03576 0.25868 0.03606 C 0.25955 0.03329 0.26059 0.03113 0.26128 0.02867 C 0.26198 0.02651 0.26128 0.02158 0.26267 0.02158 C 0.26545 0.02158 0.26319 0.03237 0.26528 0.03576 C 0.26823 0.04069 0.27309 0.03915 0.27708 0.04038 C 0.28559 0.0373 0.28958 0.03267 0.29548 0.02158 C 0.296 0.01942 0.29548 0.01479 0.29687 0.01479 C 0.29843 0.01479 0.29861 0.01942 0.29948 0.02158 C 0.30243 0.02805 0.30243 0.02682 0.30729 0.03113 C 0.31215 0.03021 0.31753 0.02497 0.32187 0.02867 C 0.33559 0.04069 0.31458 0.04963 0.32708 0.04285 C 0.33871 0.02867 0.325 0.04192 0.33229 0.045 C 0.33576 0.04655 0.33941 0.04346 0.34288 0.04285 C 0.34843 0.03298 0.35312 0.02219 0.35868 0.01233 C 0.36319 0.02435 0.36267 0.0262 0.37048 0.01942 C 0.37361 0.0111 0.3743 0.00555 0.3783 -0.00154 C 0.38472 0.00955 0.38819 0.01788 0.39687 0.02158 C 0.40399 0.01911 0.40972 0.01973 0.41666 0.02404 C 0.42153 0.03113 0.42656 0.03298 0.42847 0.04285 C 0.42222 0.04716 0.41545 0.04716 0.41788 0.06134 C 0.42066 0.06103 0.44791 0.06812 0.44427 0.04747 C 0.44809 0.04038 0.45468 0.01942 0.44288 0.02651 C 0.43993 0.04346 0.44774 0.03021 0.45087 0.02651 C 0.45434 0.0447 0.45764 0.05209 0.46788 0.06134 C 0.46875 0.05888 0.46927 0.0561 0.47048 0.05425 C 0.47569 0.04655 0.47812 0.05333 0.47309 0.045 C 0.47448 0.04439 0.47604 0.0447 0.47708 0.04285 C 0.4842 0.03021 0.47968 0.02404 0.48368 0.03113 L 0.49166 0.01233 " pathEditMode="relative" rAng="0" ptsTypes="fffffffffffffffffffffffffffffffffffffffffffffffffffffffffffffffffffffffffffAA">
                                      <p:cBhvr>
                                        <p:cTn id="21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3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50380" y="1282"/>
            <a:ext cx="12242380" cy="68567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8518" y="952288"/>
            <a:ext cx="8626196" cy="452310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庆历新政：</a:t>
            </a:r>
            <a:endParaRPr lang="en-US" altLang="zh-CN" sz="3600" b="1" dirty="0">
              <a:latin typeface="汉仪昌黎宋刻本(原版)简" panose="00020600040101010101" pitchFamily="18" charset="-122"/>
              <a:ea typeface="汉仪昌黎宋刻本(原版)简" panose="00020600040101010101" pitchFamily="18" charset="-122"/>
            </a:endParaRPr>
          </a:p>
          <a:p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      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庆历三年（</a:t>
            </a:r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1043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年），范仲淹向仁宗上</a:t>
            </a:r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《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答手诏条陈十事疏</a:t>
            </a:r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》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，提出</a:t>
            </a:r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10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项以整顿吏治为中心，意在限制冗官，提高效率，减少财政支出的措施，开启庆历新政。由于新政触犯了贵族官僚的利益，遭到强烈阻挠。</a:t>
            </a:r>
            <a:r>
              <a:rPr lang="en-US" altLang="zh-CN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1045</a:t>
            </a:r>
            <a:r>
              <a:rPr lang="zh-CN" altLang="en-US" sz="36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</a:rPr>
              <a:t>年初，范仲淹等改革派被贬，各项改革也被废止，新政失败。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149" y="1086021"/>
            <a:ext cx="2922617" cy="4203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07328" y="5781331"/>
            <a:ext cx="6331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社会矛盾尖锐，初次变法失败</a:t>
            </a:r>
          </a:p>
        </p:txBody>
      </p:sp>
      <p:sp>
        <p:nvSpPr>
          <p:cNvPr id="9" name="矩形 8"/>
          <p:cNvSpPr/>
          <p:nvPr/>
        </p:nvSpPr>
        <p:spPr>
          <a:xfrm>
            <a:off x="-50380" y="24383"/>
            <a:ext cx="12196582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68518" y="706527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0000" y="5914742"/>
            <a:ext cx="122141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方正正中黑简体" panose="02000000000000000000" pitchFamily="2" charset="-122"/>
                <a:ea typeface="方正正中黑简体" panose="02000000000000000000" pitchFamily="2" charset="-122"/>
                <a:sym typeface="Wingdings" panose="05000000000000000000" pitchFamily="2" charset="2"/>
              </a:rPr>
              <a:t>核心素养</a:t>
            </a:r>
            <a:endParaRPr lang="en-US" altLang="zh-CN" b="1" dirty="0">
              <a:latin typeface="方正正中黑简体" panose="02000000000000000000" pitchFamily="2" charset="-122"/>
              <a:ea typeface="方正正中黑简体" panose="02000000000000000000" pitchFamily="2" charset="-122"/>
              <a:sym typeface="Wingdings" panose="05000000000000000000" pitchFamily="2" charset="2"/>
            </a:endParaRPr>
          </a:p>
          <a:p>
            <a:pPr algn="ctr"/>
            <a:r>
              <a:rPr lang="zh-CN" altLang="en-US" b="1" dirty="0">
                <a:latin typeface="方正正中黑简体" panose="02000000000000000000" pitchFamily="2" charset="-122"/>
                <a:ea typeface="方正正中黑简体" panose="02000000000000000000" pitchFamily="2" charset="-122"/>
                <a:sym typeface="Wingdings" panose="05000000000000000000" pitchFamily="2" charset="2"/>
              </a:rPr>
              <a:t>历史解释</a:t>
            </a:r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2898" y="6208091"/>
            <a:ext cx="1221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027476" y="24266"/>
            <a:ext cx="5941116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第一场：范仲淹庆历新政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8" grpId="0"/>
      <p:bldP spid="11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275715" y="393700"/>
            <a:ext cx="7321550" cy="1302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北宋建立：</a:t>
            </a:r>
            <a:r>
              <a:rPr lang="en-US" altLang="zh-CN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960</a:t>
            </a:r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年   宋太祖赵匡胤   都城东京（河南开封）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608" y="1833600"/>
            <a:ext cx="5655505" cy="4300800"/>
          </a:xfrm>
          <a:prstGeom prst="rect">
            <a:avLst/>
          </a:prstGeom>
          <a:ln>
            <a:solidFill>
              <a:srgbClr val="C16B08"/>
            </a:solidFill>
          </a:ln>
        </p:spPr>
      </p:pic>
      <p:sp>
        <p:nvSpPr>
          <p:cNvPr id="6" name="文本框 2"/>
          <p:cNvSpPr txBox="1"/>
          <p:nvPr/>
        </p:nvSpPr>
        <p:spPr>
          <a:xfrm>
            <a:off x="6530429" y="1309991"/>
            <a:ext cx="4912621" cy="5020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黄袍加身，陈桥兵变</a:t>
            </a:r>
            <a:endParaRPr lang="zh-CN" altLang="en-US" sz="2665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665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迟明，逼寝所，太宗入白，太祖起。诸校露刃列于庭，曰：“诸军无主，愿策太尉为天子。”未及对，有以黄衣加太祖身，众皆罗拜，呼万岁！</a:t>
            </a:r>
          </a:p>
          <a:p>
            <a:pPr algn="r">
              <a:lnSpc>
                <a:spcPct val="150000"/>
              </a:lnSpc>
            </a:pPr>
            <a:r>
              <a:rPr lang="en-US" altLang="zh-CN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en-US" altLang="zh-CN" sz="2665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出自《宋史</a:t>
            </a:r>
            <a:r>
              <a:rPr lang="en-US" altLang="zh-CN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5783800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第二场：王安石熙宁变法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20</a:t>
            </a:fld>
            <a:endParaRPr lang="zh-CN" altLang="en-US" sz="2400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20</a:t>
            </a:fld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08" y="1347145"/>
            <a:ext cx="2865760" cy="3735069"/>
          </a:xfrm>
          <a:prstGeom prst="rect">
            <a:avLst/>
          </a:prstGeom>
        </p:spPr>
      </p:pic>
      <p:sp>
        <p:nvSpPr>
          <p:cNvPr id="12" name="文本框 2"/>
          <p:cNvSpPr txBox="1"/>
          <p:nvPr/>
        </p:nvSpPr>
        <p:spPr>
          <a:xfrm>
            <a:off x="955845" y="5082215"/>
            <a:ext cx="2525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天变不足畏，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祖宗不足法，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流俗之言不足恤。</a:t>
            </a:r>
          </a:p>
        </p:txBody>
      </p:sp>
      <p:sp>
        <p:nvSpPr>
          <p:cNvPr id="16" name="Text Box 6"/>
          <p:cNvSpPr txBox="1"/>
          <p:nvPr/>
        </p:nvSpPr>
        <p:spPr>
          <a:xfrm>
            <a:off x="3735249" y="1357149"/>
            <a:ext cx="7694991" cy="279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王安石（</a:t>
            </a:r>
            <a:r>
              <a:rPr lang="zh-CN" altLang="zh-CN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1021—1086</a:t>
            </a:r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），字介甫，江西临川人。</a:t>
            </a:r>
            <a:r>
              <a:rPr lang="zh-CN" altLang="zh-CN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106</a:t>
            </a:r>
            <a:r>
              <a:rPr lang="en-US" altLang="zh-CN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zh-CN" altLang="zh-CN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熙宁二年</a:t>
            </a:r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，宋神宗任王安石“参知政事”，主持变法。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2" grpId="0"/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5990277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第二场：王安石熙宁变法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21</a:t>
            </a:fld>
            <a:endParaRPr lang="zh-CN" altLang="en-US" sz="2400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21</a:t>
            </a:fld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669" y="1411592"/>
          <a:ext cx="10514330" cy="465201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措</a:t>
                      </a:r>
                      <a:r>
                        <a:rPr kumimoji="0" lang="en-US" alt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  </a:t>
                      </a: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施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内</a:t>
                      </a:r>
                      <a:r>
                        <a:rPr kumimoji="0" lang="en-US" alt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     </a:t>
                      </a: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容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  </a:t>
                      </a: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作</a:t>
                      </a:r>
                      <a:r>
                        <a:rPr kumimoji="0" lang="en-US" alt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      </a:t>
                      </a:r>
                      <a:r>
                        <a:rPr kumimoji="0" lang="zh-CN" sz="2135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用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8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青苗法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青黄不接之时，政府贷款或谷物给农民，收货后还本付息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限制了高利贷对农民的剥削，增加了政府的财政收入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4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800" b="1" u="none" strike="noStrike" cap="none" normalizeH="0" baseline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市易法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在东京设市易务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打破了大商人对市场的垄断，增加了政府的财政收入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保甲法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把农民组织起来，编为保甲（兵农合一）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加强统治秩序；节省了军队训练费用。</a:t>
                      </a:r>
                    </a:p>
                  </a:txBody>
                  <a:tcPr marL="120000" marR="120000" marT="62400" marB="62400" anchor="ctr" anchorCtr="1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100780" y="1282"/>
            <a:ext cx="12292780" cy="68567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0408" y="263901"/>
            <a:ext cx="56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（二） 熙宁变法</a:t>
            </a:r>
            <a:r>
              <a:rPr lang="zh-CN" altLang="en-US" sz="28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（王安石变法）</a:t>
            </a:r>
            <a:endParaRPr lang="zh-CN" altLang="en-US" sz="36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0000" y="1275710"/>
            <a:ext cx="11812035" cy="4523105"/>
          </a:xfrm>
          <a:prstGeom prst="rect">
            <a:avLst/>
          </a:prstGeom>
          <a:noFill/>
          <a:ln w="25400"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  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材料一：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（守旧派苏辙认为青苗法）以钱贷民，使出息二分，本以救民之困，不为利也。</a:t>
            </a:r>
          </a:p>
          <a:p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                          </a:t>
            </a:r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——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朱熹</a:t>
            </a:r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《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三朝名臣言行录</a:t>
            </a:r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》</a:t>
            </a:r>
            <a:endParaRPr lang="en-US" altLang="zh-CN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  材料二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Wingdings" panose="05000000000000000000" pitchFamily="2" charset="2"/>
              </a:rPr>
              <a:t>：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（青苗法实施过程中）有司又约中熟为介，令民尝必以钱，则所定之价，又必逾于市价，而民之偿息，且十加五六，则并非安石之初法矣，此所以病民也。</a:t>
            </a:r>
            <a:endParaRPr lang="en-US" altLang="zh-CN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                      ——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赵翼</a:t>
            </a:r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《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廿二史札记</a:t>
            </a:r>
            <a:r>
              <a:rPr lang="en-US" altLang="zh-CN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》</a:t>
            </a:r>
          </a:p>
          <a:p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00800" y="0"/>
            <a:ext cx="122927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08925" y="910232"/>
            <a:ext cx="497583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62046" y="1282"/>
            <a:ext cx="12292780" cy="68567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3187" y="156346"/>
            <a:ext cx="10768953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1F4E79"/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王安石变法的评价：</a:t>
            </a:r>
            <a:endParaRPr lang="en-US" altLang="zh-CN" sz="4000" b="1" dirty="0">
              <a:solidFill>
                <a:srgbClr val="1F4E79"/>
              </a:solidFill>
              <a:latin typeface="江西拙楷" panose="02010600040101010101" pitchFamily="2" charset="-122"/>
              <a:ea typeface="江西拙楷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、   增加了政府的财政收入，一定程度上实现了“富国”的目标。</a:t>
            </a:r>
            <a:endParaRPr lang="en-US" altLang="zh-CN" sz="40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2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、  </a:t>
            </a: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强兵</a:t>
            </a: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效果不明显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3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Wingdings" panose="05000000000000000000" pitchFamily="2" charset="2"/>
              </a:rPr>
              <a:t>、执行中增加了人民的负担、加剧了社会矛盾，引发了北宋的党争，加速了北宋的灭亡。</a:t>
            </a:r>
            <a:endParaRPr lang="en-US" altLang="zh-CN" sz="40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78353" y="155363"/>
            <a:ext cx="1441769" cy="830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4E79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Wingdings" panose="05000000000000000000" pitchFamily="2" charset="2"/>
              </a:rPr>
              <a:t>核心素养</a:t>
            </a:r>
            <a:endParaRPr lang="en-US" altLang="zh-CN" sz="2400" b="1" dirty="0">
              <a:solidFill>
                <a:srgbClr val="1F4E79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Wingdings" panose="05000000000000000000" pitchFamily="2" charset="2"/>
            </a:endParaRPr>
          </a:p>
          <a:p>
            <a:pPr algn="ctr"/>
            <a:r>
              <a:rPr lang="zh-CN" altLang="en-US" sz="2400" b="1" dirty="0">
                <a:solidFill>
                  <a:srgbClr val="1F4E79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Wingdings" panose="05000000000000000000" pitchFamily="2" charset="2"/>
              </a:rPr>
              <a:t>史料实证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00800" y="0"/>
            <a:ext cx="122927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69905" y="986314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33" idx="1"/>
            <a:endCxn id="33" idx="3"/>
          </p:cNvCxnSpPr>
          <p:nvPr/>
        </p:nvCxnSpPr>
        <p:spPr>
          <a:xfrm>
            <a:off x="10578353" y="570861"/>
            <a:ext cx="1441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464" t="1574" r="68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Thinkpad\Desktop\PNG\1_0002_图层-5-副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9477" y="1299230"/>
            <a:ext cx="2824018" cy="26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e64afae20b7a41024e2e588b23f666b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194685"/>
            <a:ext cx="619760" cy="619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0789" y="396721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latin typeface="江西拙楷" panose="02010600040101010101" pitchFamily="2" charset="-122"/>
                <a:ea typeface="江西拙楷" panose="02010600040101010101" pitchFamily="2" charset="-122"/>
              </a:rPr>
              <a:t>南宋偏安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411404" y="2917371"/>
            <a:ext cx="4780596" cy="35594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639" y="-155929"/>
            <a:ext cx="2264229" cy="22642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350" y="2322599"/>
            <a:ext cx="2383536" cy="45293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642924" y="5166014"/>
            <a:ext cx="5428342" cy="43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dirty="0">
                <a:latin typeface="江西拙楷" panose="02010600040101010101" pitchFamily="2" charset="-122"/>
                <a:ea typeface="江西拙楷" panose="02010600040101010101" pitchFamily="2" charset="-122"/>
              </a:rPr>
              <a:t>——</a:t>
            </a:r>
            <a:r>
              <a:rPr lang="zh-CN" altLang="en-US" sz="3200" dirty="0">
                <a:latin typeface="江西拙楷" panose="02010600040101010101" pitchFamily="2" charset="-122"/>
                <a:ea typeface="江西拙楷" panose="02010600040101010101" pitchFamily="2" charset="-122"/>
              </a:rPr>
              <a:t>偏安一隅，南北对峙</a:t>
            </a:r>
          </a:p>
        </p:txBody>
      </p:sp>
      <p:sp>
        <p:nvSpPr>
          <p:cNvPr id="16" name="矩形 15"/>
          <p:cNvSpPr/>
          <p:nvPr/>
        </p:nvSpPr>
        <p:spPr>
          <a:xfrm>
            <a:off x="-43350" y="0"/>
            <a:ext cx="1223533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4525271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靖康耻，武穆御金 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25</a:t>
            </a:fld>
            <a:endParaRPr lang="zh-CN" altLang="en-US" sz="2400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25</a:t>
            </a:fld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lum contrast="18000"/>
          </a:blip>
          <a:stretch>
            <a:fillRect/>
          </a:stretch>
        </p:blipFill>
        <p:spPr>
          <a:xfrm>
            <a:off x="1698535" y="1287985"/>
            <a:ext cx="2346112" cy="42377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753" y="7333329"/>
            <a:ext cx="2651916" cy="1340773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882173" y="2075059"/>
            <a:ext cx="700821" cy="390779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lvl="0" algn="ctr"/>
            <a:endParaRPr lang="en-US" altLang="zh-CN" sz="24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endParaRPr lang="en-US" altLang="zh-CN" sz="24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岳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飞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0" algn="ctr"/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lum contrast="6000"/>
          </a:blip>
          <a:stretch>
            <a:fillRect/>
          </a:stretch>
        </p:blipFill>
        <p:spPr>
          <a:xfrm>
            <a:off x="4339055" y="1310481"/>
            <a:ext cx="6305995" cy="4175923"/>
          </a:xfrm>
          <a:prstGeom prst="rect">
            <a:avLst/>
          </a:prstGeom>
          <a:ln>
            <a:solidFill>
              <a:schemeClr val="bg2">
                <a:lumMod val="95000"/>
              </a:schemeClr>
            </a:solidFill>
          </a:ln>
        </p:spPr>
      </p:pic>
      <p:sp>
        <p:nvSpPr>
          <p:cNvPr id="11" name="文本框 18"/>
          <p:cNvSpPr txBox="1"/>
          <p:nvPr/>
        </p:nvSpPr>
        <p:spPr>
          <a:xfrm>
            <a:off x="10833780" y="1429171"/>
            <a:ext cx="1290320" cy="4056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3600" b="1" dirty="0">
                <a:latin typeface="楷体" panose="02010609060101010101" charset="-122"/>
                <a:ea typeface="楷体" panose="02010609060101010101" charset="-122"/>
              </a:rPr>
              <a:t>《射雕英雄传》中郭靖、杨康</a:t>
            </a:r>
          </a:p>
        </p:txBody>
      </p:sp>
      <p:sp>
        <p:nvSpPr>
          <p:cNvPr id="12" name="文本框 19"/>
          <p:cNvSpPr txBox="1"/>
          <p:nvPr/>
        </p:nvSpPr>
        <p:spPr>
          <a:xfrm>
            <a:off x="4838840" y="5632825"/>
            <a:ext cx="5306423" cy="4603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他们的名字有什么深刻含义吗？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 bldLvl="0"/>
      <p:bldP spid="11" grpId="0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4988404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靖康耻，武穆御金 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26</a:t>
            </a:fld>
            <a:endParaRPr lang="zh-CN" altLang="en-US" sz="2400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26</a:t>
            </a:fld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753" y="7333329"/>
            <a:ext cx="2651916" cy="1340773"/>
          </a:xfrm>
          <a:prstGeom prst="rect">
            <a:avLst/>
          </a:prstGeom>
        </p:spPr>
      </p:pic>
      <p:sp>
        <p:nvSpPr>
          <p:cNvPr id="13" name="文本框 695302"/>
          <p:cNvSpPr txBox="1"/>
          <p:nvPr/>
        </p:nvSpPr>
        <p:spPr>
          <a:xfrm>
            <a:off x="1216401" y="1380357"/>
            <a:ext cx="9726904" cy="44056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480000" tIns="480000" rIns="480000" bIns="480000">
            <a:spAutoFit/>
          </a:bodyPr>
          <a:lstStyle/>
          <a:p>
            <a:pPr>
              <a:spcBef>
                <a:spcPct val="50000"/>
              </a:spcBef>
              <a:buClrTx/>
            </a:pPr>
            <a:r>
              <a:rPr lang="en-US" altLang="zh-CN" sz="2665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    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1127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年，</a:t>
            </a:r>
            <a:r>
              <a:rPr lang="zh-CN" altLang="en-US" sz="32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  <a:sym typeface="+mn-ea"/>
              </a:rPr>
              <a:t>金朝南下攻取北宋首都东京，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掳走宋徽宗、宋钦宗、</a:t>
            </a:r>
            <a:r>
              <a:rPr lang="zh-CN" altLang="en-US" sz="3200" b="1" dirty="0">
                <a:latin typeface="汉仪昌黎宋刻本(原版)简" panose="00020600040101010101" pitchFamily="18" charset="-122"/>
                <a:ea typeface="汉仪昌黎宋刻本(原版)简" panose="00020600040101010101" pitchFamily="18" charset="-122"/>
                <a:sym typeface="+mn-ea"/>
              </a:rPr>
              <a:t>大量赵氏皇族、后宫妃嫔与贵卿、朝臣等共三千余人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，北宋灭亡，史称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靖康之变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月，徽宗第九子、宋钦宗之弟康王赵构在应天府（河南商丘）即位， 改年号为建炎，是为宋高宗。 后来高宗又定都临安（浙江杭州）。史称此后的宋朝为南宋。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50390" y="1282"/>
            <a:ext cx="12292780" cy="6856718"/>
          </a:xfrm>
          <a:prstGeom prst="rect">
            <a:avLst/>
          </a:prstGeom>
        </p:spPr>
      </p:pic>
      <p:pic>
        <p:nvPicPr>
          <p:cNvPr id="8" name="Picture 2" descr="七绝南海，南海之二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14" y="1731748"/>
            <a:ext cx="3619385" cy="345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92164" y="1048346"/>
            <a:ext cx="8188864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满江红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·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怒发冲冠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岳飞</a:t>
            </a:r>
            <a:endParaRPr lang="zh-CN" altLang="en-US" sz="2400" b="0" i="0" dirty="0">
              <a:solidFill>
                <a:srgbClr val="333333"/>
              </a:solidFill>
              <a:effectLst/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      怒发冲冠，凭阑处、潇潇雨歇。抬望眼，仰天长啸，壮怀激烈。三十功名尘与土，八千里路云和月。莫等闲、白了少年头，空悲切。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i="0" dirty="0">
                <a:solidFill>
                  <a:schemeClr val="accent2">
                    <a:lumMod val="50000"/>
                  </a:schemeClr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      靖康耻，犹未雪。臣子恨，何时灭。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驾长车，踏破贺兰山缺。壮志饥餐胡虏肉，笑谈渴饮匈奴血。待从头、收拾旧山河，朝天阙。</a:t>
            </a:r>
            <a:r>
              <a:rPr lang="zh-CN" altLang="en-US" sz="2400" b="0" i="0" baseline="30000" dirty="0">
                <a:solidFill>
                  <a:srgbClr val="3366CC"/>
                </a:solidFill>
                <a:effectLst/>
                <a:latin typeface="江西拙楷" panose="02010600040101010101" pitchFamily="2" charset="-122"/>
                <a:ea typeface="江西拙楷" panose="02010600040101010101" pitchFamily="2" charset="-122"/>
              </a:rPr>
              <a:t> </a:t>
            </a:r>
            <a:endParaRPr lang="zh-CN" altLang="en-US" sz="2400" b="0" i="0" dirty="0">
              <a:solidFill>
                <a:srgbClr val="333333"/>
              </a:solidFill>
              <a:effectLst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601" y="81684"/>
            <a:ext cx="56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南宋偏安</a:t>
            </a:r>
          </a:p>
        </p:txBody>
      </p:sp>
      <p:sp>
        <p:nvSpPr>
          <p:cNvPr id="9" name="矩形 8"/>
          <p:cNvSpPr/>
          <p:nvPr/>
        </p:nvSpPr>
        <p:spPr>
          <a:xfrm>
            <a:off x="-50390" y="0"/>
            <a:ext cx="1224237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13342" y="815743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1" y="393836"/>
            <a:ext cx="4397452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风波亭，英雄冤死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400" smtClean="0"/>
              <a:t>28</a:t>
            </a:fld>
            <a:endParaRPr lang="zh-CN" altLang="en-US" sz="2400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28</a:t>
            </a:fld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574972" y="5292023"/>
            <a:ext cx="2234316" cy="4603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杭州岳飞墓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5181600" y="5288709"/>
            <a:ext cx="6212115" cy="4603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岳飞庙前的秦桧、王氏、张俊、万俟卨跪像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662779" y="1480261"/>
            <a:ext cx="4813787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lvl="0" algn="ctr"/>
            <a:r>
              <a:rPr lang="zh-CN" altLang="en-US" sz="2400" b="1" dirty="0">
                <a:latin typeface="方正清刻本悦宋简体"/>
                <a:ea typeface="楷体" panose="02010609060101010101" charset="-122"/>
                <a:cs typeface="汉仪劲楷简" panose="00020600040101010101" charset="-122"/>
                <a:sym typeface="+mn-ea"/>
              </a:rPr>
              <a:t>千秋冤案</a:t>
            </a:r>
            <a:r>
              <a:rPr lang="zh-CN" altLang="en-US" sz="2400" b="1" dirty="0">
                <a:solidFill>
                  <a:srgbClr val="FF0000"/>
                </a:solidFill>
                <a:latin typeface="方正清刻本悦宋简体"/>
                <a:ea typeface="楷体" panose="02010609060101010101" charset="-122"/>
                <a:cs typeface="汉仪劲楷简" panose="00020600040101010101" charset="-122"/>
                <a:sym typeface="+mn-ea"/>
              </a:rPr>
              <a:t>莫须有</a:t>
            </a:r>
            <a:r>
              <a:rPr lang="zh-CN" altLang="en-US" sz="2400" b="1" dirty="0">
                <a:latin typeface="方正清刻本悦宋简体"/>
                <a:ea typeface="楷体" panose="02010609060101010101" charset="-122"/>
                <a:cs typeface="汉仪劲楷简" panose="00020600040101010101" charset="-122"/>
                <a:sym typeface="+mn-ea"/>
              </a:rPr>
              <a:t> 百战忠魂归去来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" y="2153919"/>
            <a:ext cx="3905812" cy="292935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41" y="2737925"/>
            <a:ext cx="3127136" cy="234535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728092"/>
            <a:ext cx="3127136" cy="234535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3" name="文本框 7"/>
          <p:cNvSpPr txBox="1"/>
          <p:nvPr/>
        </p:nvSpPr>
        <p:spPr>
          <a:xfrm>
            <a:off x="5767420" y="2013239"/>
            <a:ext cx="4747576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lvl="0" algn="ctr"/>
            <a:r>
              <a:rPr lang="zh-CN" altLang="en-US" sz="2400" b="1" dirty="0">
                <a:latin typeface="方正清刻本悦宋简体"/>
                <a:ea typeface="楷体" panose="02010609060101010101" charset="-122"/>
                <a:cs typeface="汉仪劲楷简" panose="00020600040101010101" charset="-122"/>
                <a:sym typeface="+mn-ea"/>
              </a:rPr>
              <a:t>青山有幸埋忠骨 白铁无辜铸佞臣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8" grpId="0" bldLvl="0" animBg="1"/>
      <p:bldP spid="9" grpId="0" bldLvl="0" animBg="1"/>
      <p:bldP spid="10" grpId="0" bldLvl="0" animBg="1"/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100780" y="1282"/>
            <a:ext cx="12292780" cy="68567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000" y="42312"/>
            <a:ext cx="56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南宋偏安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792"/>
          <a:stretch>
            <a:fillRect/>
          </a:stretch>
        </p:blipFill>
        <p:spPr>
          <a:xfrm>
            <a:off x="5783580" y="42311"/>
            <a:ext cx="6408420" cy="677337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10" name="表格 9"/>
          <p:cNvGraphicFramePr/>
          <p:nvPr/>
        </p:nvGraphicFramePr>
        <p:xfrm>
          <a:off x="-100781" y="802866"/>
          <a:ext cx="5791027" cy="605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和议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时间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内容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2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绍兴和议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1141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年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以东起淮水、西至大散关一线划界；南宋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对金称臣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；每年向金朝缴纳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白银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25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万两、绢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25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万匹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，称为“岁贡”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0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隆兴和议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1164</a:t>
                      </a:r>
                      <a:r>
                        <a:rPr lang="zh-CN" altLang="en-US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年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仍维持《绍兴和议》后的疆界；南宋不再对金称臣，改为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叔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侄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关系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；宋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每年向金朝缴纳白银和绢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各缩减至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20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万两</a:t>
                      </a:r>
                      <a:r>
                        <a:rPr 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、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匹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  <a:sym typeface="+mn-ea"/>
                        </a:rPr>
                        <a:t>；宋割商、秦两州给金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72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</a:rPr>
                        <a:t>嘉定和议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1208</a:t>
                      </a:r>
                      <a:r>
                        <a:rPr lang="zh-CN" altLang="en-US" sz="2400" b="1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年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宋金改为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伯侄之国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；岁币绢、银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各增至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30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万匹、两；犒军钱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300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万贯</a:t>
                      </a:r>
                      <a:r>
                        <a:rPr lang="zh-CN" altLang="en-US" sz="2400" b="1" dirty="0">
                          <a:latin typeface="汉仪昌黎宋刻本(原版)简" panose="00020600040101010101" pitchFamily="18" charset="-122"/>
                          <a:ea typeface="汉仪昌黎宋刻本(原版)简" panose="00020600040101010101" pitchFamily="18" charset="-122"/>
                          <a:cs typeface="黑体" panose="02010609060101010101" pitchFamily="49" charset="-122"/>
                        </a:rPr>
                        <a:t>；维持原来边界</a:t>
                      </a:r>
                    </a:p>
                  </a:txBody>
                  <a:tcPr anchor="ctr">
                    <a:solidFill>
                      <a:srgbClr val="D0AB87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-100800" y="0"/>
            <a:ext cx="122927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385059" y="724456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275715" y="393700"/>
            <a:ext cx="5784850" cy="725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北宋统治者该如何？</a:t>
            </a:r>
            <a:endParaRPr lang="zh-CN" altLang="en-US" sz="3735" b="1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 descr="S008"/>
          <p:cNvPicPr>
            <a:picLocks noChangeAspect="1"/>
          </p:cNvPicPr>
          <p:nvPr/>
        </p:nvPicPr>
        <p:blipFill>
          <a:blip r:embed="rId2" cstate="print"/>
          <a:srcRect l="2010" r="1714"/>
          <a:stretch>
            <a:fillRect/>
          </a:stretch>
        </p:blipFill>
        <p:spPr>
          <a:xfrm>
            <a:off x="159445" y="1576641"/>
            <a:ext cx="6979200" cy="47615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8" name="Text Box 4"/>
          <p:cNvSpPr txBox="1"/>
          <p:nvPr/>
        </p:nvSpPr>
        <p:spPr>
          <a:xfrm>
            <a:off x="7250430" y="2048510"/>
            <a:ext cx="4941570" cy="341503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后梁：朱温，原任梁王</a:t>
            </a:r>
            <a:r>
              <a:rPr lang="en-US" altLang="zh-CN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宣武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节度使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后唐：李存勖，原任晋王</a:t>
            </a:r>
            <a:r>
              <a:rPr lang="en-US" altLang="zh-CN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河东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节度使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后晋：石敬瑭，原任河东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节度使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后汉：刘知远，原任北平王</a:t>
            </a:r>
            <a:r>
              <a:rPr lang="en-US" altLang="zh-CN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河东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节度使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后周：郭威，原任邺都留守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将军</a:t>
            </a:r>
          </a:p>
        </p:txBody>
      </p:sp>
      <p:sp>
        <p:nvSpPr>
          <p:cNvPr id="19" name="Text Box 5"/>
          <p:cNvSpPr txBox="1"/>
          <p:nvPr/>
        </p:nvSpPr>
        <p:spPr>
          <a:xfrm>
            <a:off x="8109585" y="936625"/>
            <a:ext cx="3333115" cy="58356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五代建立者简历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96" y="1402473"/>
            <a:ext cx="3488837" cy="4267200"/>
          </a:xfrm>
          <a:prstGeom prst="rect">
            <a:avLst/>
          </a:prstGeom>
        </p:spPr>
      </p:pic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1275760" y="393836"/>
            <a:ext cx="4988404" cy="72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2910" tIns="76454" rIns="152910" bIns="76454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君臣醉，偏安一隅</a:t>
            </a:r>
          </a:p>
        </p:txBody>
      </p:sp>
      <p:sp>
        <p:nvSpPr>
          <p:cNvPr id="4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5043845" y="8192395"/>
            <a:ext cx="640000" cy="406400"/>
          </a:xfrm>
        </p:spPr>
        <p:txBody>
          <a:bodyPr/>
          <a:lstStyle/>
          <a:p>
            <a:fld id="{565CE74E-AB26-4998-AD42-012C4C1AD076}" type="slidenum">
              <a:rPr lang="zh-CN" altLang="en-US" sz="2135" smtClean="0"/>
              <a:t>30</a:t>
            </a:fld>
            <a:endParaRPr lang="zh-CN" altLang="en-US" sz="2135"/>
          </a:p>
        </p:txBody>
      </p:sp>
      <p:sp>
        <p:nvSpPr>
          <p:cNvPr id="5" name="灯片编号占位符 2"/>
          <p:cNvSpPr txBox="1"/>
          <p:nvPr/>
        </p:nvSpPr>
        <p:spPr>
          <a:xfrm>
            <a:off x="15043845" y="8192395"/>
            <a:ext cx="640000" cy="406400"/>
          </a:xfrm>
          <a:prstGeom prst="rect">
            <a:avLst/>
          </a:prstGeom>
        </p:spPr>
        <p:txBody>
          <a:bodyPr lIns="114704" tIns="57352" rIns="114704" bIns="57352"/>
          <a:lstStyle>
            <a:defPPr>
              <a:defRPr lang="zh-CN"/>
            </a:defPPr>
            <a:lvl1pPr marL="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5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1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77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032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548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806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0640" algn="l" defTabSz="64516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2135" smtClean="0">
                <a:latin typeface="楷体" panose="02010609060101010101" charset="-122"/>
                <a:ea typeface="楷体" panose="02010609060101010101" charset="-122"/>
              </a:rPr>
              <a:t>30</a:t>
            </a:fld>
            <a:endParaRPr lang="zh-CN" altLang="en-US" sz="2135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65581" y="1670996"/>
            <a:ext cx="3215467" cy="3721735"/>
          </a:xfrm>
          <a:prstGeom prst="rect">
            <a:avLst/>
          </a:prstGeom>
          <a:noFill/>
          <a:ln>
            <a:noFill/>
          </a:ln>
        </p:spPr>
        <p:txBody>
          <a:bodyPr wrap="square" tIns="384000" bIns="384000" rtlCol="0" anchor="t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题临安邸</a:t>
            </a:r>
          </a:p>
          <a:p>
            <a:pPr algn="ctr"/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[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南宋</a:t>
            </a: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]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林升</a:t>
            </a:r>
          </a:p>
          <a:p>
            <a:pPr algn="ctr"/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山外青山楼外楼，</a:t>
            </a:r>
          </a:p>
          <a:p>
            <a:pPr algn="ctr"/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西湖歌舞几时休？</a:t>
            </a:r>
          </a:p>
          <a:p>
            <a:pPr algn="ctr"/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暖风熏得游人醉，</a:t>
            </a:r>
          </a:p>
          <a:p>
            <a:pPr algn="ctr"/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直把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杭州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作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汴州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汉仪劲楷简" panose="00020600040101010101" charset="-122"/>
              </a:rPr>
              <a:t>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7" y="1402473"/>
            <a:ext cx="7586133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28314"/>
          <a:stretch>
            <a:fillRect/>
          </a:stretch>
        </p:blipFill>
        <p:spPr>
          <a:xfrm>
            <a:off x="20" y="776832"/>
            <a:ext cx="12191980" cy="6081167"/>
          </a:xfrm>
          <a:prstGeom prst="rect">
            <a:avLst/>
          </a:prstGeom>
        </p:spPr>
      </p:pic>
      <p:sp>
        <p:nvSpPr>
          <p:cNvPr id="40" name="矩形: 圆角 39"/>
          <p:cNvSpPr/>
          <p:nvPr/>
        </p:nvSpPr>
        <p:spPr>
          <a:xfrm>
            <a:off x="4737452" y="5553186"/>
            <a:ext cx="3228953" cy="994580"/>
          </a:xfrm>
          <a:prstGeom prst="roundRect">
            <a:avLst>
              <a:gd name="adj" fmla="val 284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4686218" y="1497519"/>
            <a:ext cx="3228953" cy="1763665"/>
          </a:xfrm>
          <a:prstGeom prst="roundRect">
            <a:avLst>
              <a:gd name="adj" fmla="val 284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490231" y="1497521"/>
            <a:ext cx="3291634" cy="1795059"/>
          </a:xfrm>
          <a:prstGeom prst="roundRect">
            <a:avLst>
              <a:gd name="adj" fmla="val 577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8812" y="1518481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分裂割据、边境危机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851" y="2200526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权臣篡逆、皇权失威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9521" y="2883284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藩镇跋扈、地方权重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771159" y="1703147"/>
            <a:ext cx="86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792823" y="2403250"/>
            <a:ext cx="86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05133" y="3093451"/>
            <a:ext cx="86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57511" y="1497521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先南后北结束分裂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43665" y="2077363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二府三司制度、分散相权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45197" y="2894548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收精兵、分其权、制钱谷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34243" y="2385192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兴科举、重文轻武、分散军权</a:t>
            </a:r>
          </a:p>
        </p:txBody>
      </p:sp>
      <p:sp>
        <p:nvSpPr>
          <p:cNvPr id="22" name="右大括号 21"/>
          <p:cNvSpPr/>
          <p:nvPr/>
        </p:nvSpPr>
        <p:spPr>
          <a:xfrm>
            <a:off x="7934130" y="1518481"/>
            <a:ext cx="298224" cy="1687658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566899" y="1492234"/>
            <a:ext cx="1166086" cy="156966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冗官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冗兵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冗费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671854" y="1498290"/>
            <a:ext cx="1166086" cy="156966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积贫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与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积弱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5059" y="142134"/>
            <a:ext cx="560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江西拙楷" panose="02010600040101010101" pitchFamily="2" charset="-122"/>
                <a:ea typeface="江西拙楷" panose="02010600040101010101" pitchFamily="2" charset="-122"/>
              </a:rPr>
              <a:t>课堂小结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19474" y="5564520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1EFEA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目的：富国强兵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583100" y="5896500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1EFEA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结果：富国、党争、加速北宋灭亡</a:t>
            </a:r>
          </a:p>
        </p:txBody>
      </p:sp>
      <p:sp>
        <p:nvSpPr>
          <p:cNvPr id="30" name="右大括号 29"/>
          <p:cNvSpPr/>
          <p:nvPr/>
        </p:nvSpPr>
        <p:spPr>
          <a:xfrm>
            <a:off x="7951948" y="5564520"/>
            <a:ext cx="718259" cy="9832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70434" y="6217201"/>
            <a:ext cx="332401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1EFEA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失败原因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89791" y="5673773"/>
            <a:ext cx="3302591" cy="707886"/>
          </a:xfrm>
          <a:prstGeom prst="rect">
            <a:avLst/>
          </a:prstGeom>
          <a:solidFill>
            <a:schemeClr val="tx1"/>
          </a:solidFill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1EFEA"/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南宋偏安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82925" y="879679"/>
            <a:ext cx="330259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前代之弊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30184" y="877443"/>
            <a:ext cx="330259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防弊之政</a:t>
            </a:r>
          </a:p>
        </p:txBody>
      </p:sp>
      <p:cxnSp>
        <p:nvCxnSpPr>
          <p:cNvPr id="35" name="直接箭头连接符 34"/>
          <p:cNvCxnSpPr>
            <a:stCxn id="29" idx="1"/>
          </p:cNvCxnSpPr>
          <p:nvPr/>
        </p:nvCxnSpPr>
        <p:spPr>
          <a:xfrm flipH="1">
            <a:off x="3749886" y="6081166"/>
            <a:ext cx="833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 rot="5400000">
            <a:off x="4078486" y="203731"/>
            <a:ext cx="494596" cy="660950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434796" y="3791557"/>
          <a:ext cx="79085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领域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朝代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相权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VS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军权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三分相权（流程），削弱相权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三分相权（领域），进一步削弱相权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少数民族关系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进攻性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防御性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34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中央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VS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地方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节度使，藩镇割据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江西拙楷" panose="02010600040101010101" pitchFamily="2" charset="-122"/>
                          <a:ea typeface="江西拙楷" panose="02010600040101010101" pitchFamily="2" charset="-122"/>
                          <a:cs typeface="+mn-cs"/>
                        </a:rPr>
                        <a:t>削弱地方权力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9708776" y="2403250"/>
            <a:ext cx="963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3" idx="2"/>
            <a:endCxn id="10" idx="0"/>
          </p:cNvCxnSpPr>
          <p:nvPr/>
        </p:nvCxnSpPr>
        <p:spPr>
          <a:xfrm flipH="1">
            <a:off x="2130817" y="1249011"/>
            <a:ext cx="3404" cy="269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305670" y="1246775"/>
            <a:ext cx="0" cy="24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85059" y="724456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670206" y="879679"/>
            <a:ext cx="323128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新的问题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3780581" y="1093547"/>
            <a:ext cx="86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34" idx="3"/>
            <a:endCxn id="53" idx="1"/>
          </p:cNvCxnSpPr>
          <p:nvPr/>
        </p:nvCxnSpPr>
        <p:spPr>
          <a:xfrm>
            <a:off x="7932775" y="1062109"/>
            <a:ext cx="737431" cy="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0090630" y="4769252"/>
            <a:ext cx="0" cy="904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5400000">
            <a:off x="9273680" y="2848633"/>
            <a:ext cx="1633900" cy="2072535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8708697" y="4563351"/>
            <a:ext cx="319279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新的举措</a:t>
            </a:r>
          </a:p>
        </p:txBody>
      </p:sp>
      <p:cxnSp>
        <p:nvCxnSpPr>
          <p:cNvPr id="45" name="直接箭头连接符 44"/>
          <p:cNvCxnSpPr/>
          <p:nvPr/>
        </p:nvCxnSpPr>
        <p:spPr>
          <a:xfrm flipH="1">
            <a:off x="8227372" y="6067896"/>
            <a:ext cx="13259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715045" y="5634977"/>
            <a:ext cx="3192795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王安石变法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（熙宁变法）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31055" y="14457"/>
            <a:ext cx="12191980" cy="685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800" y="223200"/>
            <a:ext cx="4348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  边境危机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43" y="1"/>
            <a:ext cx="6304846" cy="68711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0632" y="1091449"/>
            <a:ext cx="5588000" cy="550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材料一： （燕云十六州）这一带古往今来就是人口较为稠密的地区，有较充足的劳动力和兵源，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还有太行山及其支脉燕山等可作防守屏障。 从燕云十六州向南就是中原的一马平川，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……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失去了这片土地的南方的皇帝们一定会如鲠在喉、寝食难安。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——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李强编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辽太祖阿保机的耶律家族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》12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页</a:t>
            </a:r>
          </a:p>
        </p:txBody>
      </p:sp>
      <p:sp>
        <p:nvSpPr>
          <p:cNvPr id="7" name="矩形 6"/>
          <p:cNvSpPr/>
          <p:nvPr/>
        </p:nvSpPr>
        <p:spPr>
          <a:xfrm>
            <a:off x="46582" y="-14457"/>
            <a:ext cx="121919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01600" y="869531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0" y="-15456"/>
            <a:ext cx="12191980" cy="685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202" y="946940"/>
            <a:ext cx="803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思考：  继五代十国而起的赵宋王朝面临了哪些问题？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 algn="ctr"/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如果你是宋朝统治者，你将如何解决这些问题？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04" y="1030793"/>
            <a:ext cx="3246394" cy="42486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68325" y="2915163"/>
            <a:ext cx="3324010" cy="461665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藩镇跋扈、地方权重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68325" y="3724602"/>
            <a:ext cx="3324010" cy="461665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分裂割据、边境危机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8325" y="4511115"/>
            <a:ext cx="3324010" cy="830997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 fontAlgn="ctr"/>
            <a:endParaRPr lang="en-US" altLang="zh-CN" sz="1000" b="1" dirty="0"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权臣篡逆、皇权失威</a:t>
            </a:r>
            <a:endParaRPr lang="en-US" altLang="zh-CN" sz="2400" b="1" dirty="0"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  <a:p>
            <a:pPr algn="ctr"/>
            <a:endParaRPr lang="en-US" altLang="zh-CN" sz="1200" b="1" dirty="0">
              <a:latin typeface="江西拙楷" panose="02010600040101010101" pitchFamily="2" charset="-122"/>
              <a:ea typeface="江西拙楷" panose="02010600040101010101" pitchFamily="2" charset="-122"/>
              <a:sym typeface="+mn-ea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892335" y="3145995"/>
            <a:ext cx="863084" cy="0"/>
          </a:xfrm>
          <a:prstGeom prst="straightConnector1">
            <a:avLst/>
          </a:prstGeom>
          <a:ln w="25400">
            <a:solidFill>
              <a:srgbClr val="7E7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892335" y="3955434"/>
            <a:ext cx="863084" cy="0"/>
          </a:xfrm>
          <a:prstGeom prst="straightConnector1">
            <a:avLst/>
          </a:prstGeom>
          <a:ln w="25400">
            <a:solidFill>
              <a:srgbClr val="7E7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892335" y="4741947"/>
            <a:ext cx="863084" cy="0"/>
          </a:xfrm>
          <a:prstGeom prst="straightConnector1">
            <a:avLst/>
          </a:prstGeom>
          <a:ln w="25400">
            <a:solidFill>
              <a:srgbClr val="7E7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855930" y="2915163"/>
            <a:ext cx="3324010" cy="461665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削弱地方权力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855920" y="3724602"/>
            <a:ext cx="3324010" cy="461665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统一、收复失地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855920" y="4448427"/>
            <a:ext cx="3324010" cy="830997"/>
          </a:xfrm>
          <a:prstGeom prst="rect">
            <a:avLst/>
          </a:prstGeom>
          <a:noFill/>
          <a:ln w="25400">
            <a:solidFill>
              <a:srgbClr val="7E71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江西拙楷" panose="02010600040101010101" pitchFamily="2" charset="-122"/>
                <a:ea typeface="江西拙楷" panose="02010600040101010101" pitchFamily="2" charset="-122"/>
              </a:rPr>
              <a:t>加强皇权、削弱武将与宰相的权利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33413" y="17700"/>
            <a:ext cx="12191981" cy="685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229" y="36559"/>
            <a:ext cx="56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（一） 战端未竟</a:t>
            </a: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08" y="17700"/>
            <a:ext cx="6233161" cy="67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0" y="714216"/>
            <a:ext cx="4279333" cy="2255554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1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、统一：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“先南后北”方针（</a:t>
            </a: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963——979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年），先后收复各个割据政权，五代十国混乱局面结束。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pic>
        <p:nvPicPr>
          <p:cNvPr id="10" name="图片 9" descr="白色的地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04" y="17700"/>
            <a:ext cx="7635466" cy="68037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3146773"/>
            <a:ext cx="4279333" cy="1701556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2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、收复燕云十六州</a:t>
            </a: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——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失败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     979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年高粱河之役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     986</a:t>
            </a: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年雍熙北伐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41623" y="682890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-16887" y="-171707"/>
            <a:ext cx="12225773" cy="69132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文本框 5"/>
          <p:cNvSpPr txBox="1"/>
          <p:nvPr/>
        </p:nvSpPr>
        <p:spPr>
          <a:xfrm>
            <a:off x="180000" y="166150"/>
            <a:ext cx="953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（二）  削弱地方</a:t>
            </a:r>
          </a:p>
        </p:txBody>
      </p:sp>
      <p:pic>
        <p:nvPicPr>
          <p:cNvPr id="7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lum bright="-100000" contrast="100000"/>
          </a:blip>
          <a:stretch>
            <a:fillRect/>
          </a:stretch>
        </p:blipFill>
        <p:spPr>
          <a:xfrm>
            <a:off x="301076" y="2422058"/>
            <a:ext cx="5135733" cy="41549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2462830" y="2327693"/>
            <a:ext cx="3014133" cy="2376122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文本框 2"/>
          <p:cNvSpPr txBox="1"/>
          <p:nvPr/>
        </p:nvSpPr>
        <p:spPr>
          <a:xfrm>
            <a:off x="5517118" y="3284942"/>
            <a:ext cx="235430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四监司</a:t>
            </a:r>
            <a:endParaRPr lang="en-US" altLang="zh-CN" sz="2400" b="1" dirty="0">
              <a:solidFill>
                <a:srgbClr val="7E7148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中央派到地方监临指挥地方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5344410" y="4761784"/>
            <a:ext cx="235430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文官担任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5324229" y="5343508"/>
            <a:ext cx="296906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 b="1" dirty="0">
                <a:solidFill>
                  <a:srgbClr val="7E7148"/>
                </a:solidFill>
                <a:latin typeface="楷体" panose="02010609060101010101" charset="-122"/>
                <a:ea typeface="楷体" panose="02010609060101010101" charset="-122"/>
              </a:rPr>
              <a:t>与知州彼此制约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542" y="995543"/>
            <a:ext cx="11964324" cy="1200329"/>
          </a:xfrm>
          <a:prstGeom prst="rect">
            <a:avLst/>
          </a:prstGeom>
          <a:noFill/>
          <a:ln w="25400"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吾欲息天下兵，为国家计长久，其道何如？”。普回答：“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方镇太重，君弱臣强而已。今欲治之，惟稍夺其权，制其钱粮，收其精兵，则天下自安矣。”</a:t>
            </a:r>
          </a:p>
          <a:p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——《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续资治通鉴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[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清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]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毕沅、第二、第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44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页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216629" y="1715911"/>
            <a:ext cx="6802260" cy="578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407562" y="334067"/>
            <a:ext cx="622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</a:rPr>
              <a:t>夺其权、收精兵、制钱谷</a:t>
            </a:r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95016" y="2630240"/>
            <a:ext cx="3495908" cy="2246769"/>
          </a:xfrm>
          <a:prstGeom prst="rect">
            <a:avLst/>
          </a:prstGeom>
          <a:solidFill>
            <a:srgbClr val="F1EFEA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思考：  </a:t>
            </a:r>
            <a:endParaRPr lang="en-US" altLang="zh-CN" sz="28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阅读教材第一子目，结合上述材料分析，宋朝为了削弱地方权力采取了哪些措施？</a:t>
            </a:r>
            <a:endParaRPr lang="en-US" altLang="zh-CN" sz="28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367129" y="812481"/>
            <a:ext cx="35863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0" y="1282"/>
            <a:ext cx="12292780" cy="685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362" y="217684"/>
            <a:ext cx="11999276" cy="4154170"/>
          </a:xfrm>
          <a:prstGeom prst="rect">
            <a:avLst/>
          </a:prstGeom>
          <a:solidFill>
            <a:srgbClr val="F1EFEA"/>
          </a:solidFill>
          <a:ln w="28575">
            <a:solidFill>
              <a:srgbClr val="6633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        材料一：赵宋为彻底消除藩镇之弊，竭力削弱厢军。除了使之在待遇、装备、地位上不如禁军外，宋太祖还采用宰相赵晋“收其精兵”之谋，把厢军中壮勇者全部选送禁军。对剩下来的弱旅也很少进行军事训练，而主要让其承担诸州劳役。</a:t>
            </a:r>
            <a:endParaRPr lang="en-US" altLang="zh-CN" sz="2400" dirty="0"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江西拙楷" panose="02010600040101010101" pitchFamily="2" charset="-122"/>
                <a:ea typeface="江西拙楷" panose="02010600040101010101" pitchFamily="2" charset="-122"/>
              </a:rPr>
              <a:t>     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244902" y="841532"/>
            <a:ext cx="2165783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09608" y="1926276"/>
            <a:ext cx="64215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8060697" y="841532"/>
            <a:ext cx="3529469" cy="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53527" y="4668973"/>
            <a:ext cx="6933541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759" y="1541517"/>
            <a:ext cx="4153408" cy="2553335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名词解释</a:t>
            </a:r>
            <a:endParaRPr lang="en-US" altLang="zh-CN" sz="2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二府三司制</a:t>
            </a:r>
            <a:r>
              <a:rPr lang="zh-CN" altLang="en-US" sz="1865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是宋代为了削弱相权，加强君权的重要举措。在中央，由枢密院专掌军政，三司专掌财政，与宰相分权， 并增设参知政事为副相。枢密院又与禁军管理机构“三衙”分权，前者有调兵权但并不统兵，后者统兵但无权调兵</a:t>
            </a:r>
            <a:endParaRPr lang="zh-CN" altLang="en-US" sz="1735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8" name="文本框 221"/>
          <p:cNvSpPr txBox="1"/>
          <p:nvPr/>
        </p:nvSpPr>
        <p:spPr>
          <a:xfrm>
            <a:off x="770761" y="4163580"/>
            <a:ext cx="2522481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特点：分权原则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571532" y="4530851"/>
            <a:ext cx="1180863" cy="637784"/>
            <a:chOff x="1490189" y="1123015"/>
            <a:chExt cx="2412068" cy="1297246"/>
          </a:xfrm>
        </p:grpSpPr>
        <p:pic>
          <p:nvPicPr>
            <p:cNvPr id="51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7"/>
            <p:cNvSpPr txBox="1"/>
            <p:nvPr/>
          </p:nvSpPr>
          <p:spPr>
            <a:xfrm>
              <a:off x="1997317" y="1431959"/>
              <a:ext cx="1688892" cy="76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集权</a:t>
              </a:r>
              <a:endParaRPr lang="en-US" altLang="zh-CN" sz="186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53" name="文本框 221"/>
          <p:cNvSpPr txBox="1"/>
          <p:nvPr/>
        </p:nvSpPr>
        <p:spPr>
          <a:xfrm>
            <a:off x="1631660" y="5474136"/>
            <a:ext cx="3396385" cy="107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三分相权，分散与限制相权；</a:t>
            </a:r>
          </a:p>
          <a:p>
            <a:endParaRPr lang="zh-CN" altLang="en-US" sz="2135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4" name="文本框 221"/>
          <p:cNvSpPr txBox="1"/>
          <p:nvPr/>
        </p:nvSpPr>
        <p:spPr>
          <a:xfrm>
            <a:off x="1646623" y="4682740"/>
            <a:ext cx="1961931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加强皇权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570865" y="5322173"/>
            <a:ext cx="1180863" cy="637784"/>
            <a:chOff x="1490189" y="1123015"/>
            <a:chExt cx="2412068" cy="1297246"/>
          </a:xfrm>
        </p:grpSpPr>
        <p:pic>
          <p:nvPicPr>
            <p:cNvPr id="56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7"/>
            <p:cNvSpPr txBox="1"/>
            <p:nvPr/>
          </p:nvSpPr>
          <p:spPr>
            <a:xfrm>
              <a:off x="1997317" y="1431959"/>
              <a:ext cx="1690254" cy="76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分权</a:t>
              </a:r>
              <a:endParaRPr lang="en-US" altLang="zh-CN" sz="1865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pic>
        <p:nvPicPr>
          <p:cNvPr id="58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10220" y="5083543"/>
            <a:ext cx="472712" cy="1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直接连接符 62"/>
          <p:cNvCxnSpPr>
            <a:stCxn id="72" idx="2"/>
            <a:endCxn id="65" idx="0"/>
          </p:cNvCxnSpPr>
          <p:nvPr>
            <p:custDataLst>
              <p:tags r:id="rId1"/>
            </p:custDataLst>
          </p:nvPr>
        </p:nvCxnSpPr>
        <p:spPr>
          <a:xfrm>
            <a:off x="8139149" y="2508649"/>
            <a:ext cx="0" cy="259821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>
            <p:custDataLst>
              <p:tags r:id="rId2"/>
            </p:custDataLst>
          </p:nvPr>
        </p:nvCxnSpPr>
        <p:spPr>
          <a:xfrm>
            <a:off x="8112000" y="2572800"/>
            <a:ext cx="3224" cy="32344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/>
          <p:nvPr>
            <p:custDataLst>
              <p:tags r:id="rId3"/>
            </p:custDataLst>
          </p:nvPr>
        </p:nvCxnSpPr>
        <p:spPr>
          <a:xfrm>
            <a:off x="5510872" y="2887523"/>
            <a:ext cx="5328000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>
            <p:custDataLst>
              <p:tags r:id="rId4"/>
            </p:custDataLst>
          </p:nvPr>
        </p:nvCxnSpPr>
        <p:spPr>
          <a:xfrm flipV="1">
            <a:off x="5533924" y="2891809"/>
            <a:ext cx="0" cy="334019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72" name="矩形 71"/>
          <p:cNvSpPr/>
          <p:nvPr>
            <p:custDataLst>
              <p:tags r:id="rId5"/>
            </p:custDataLst>
          </p:nvPr>
        </p:nvSpPr>
        <p:spPr>
          <a:xfrm>
            <a:off x="7524750" y="1717675"/>
            <a:ext cx="1228725" cy="7912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rgbClr val="EBC793"/>
            </a:solidFill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皇帝</a:t>
            </a:r>
          </a:p>
        </p:txBody>
      </p:sp>
      <p:sp>
        <p:nvSpPr>
          <p:cNvPr id="74" name="圆角矩形 75"/>
          <p:cNvSpPr/>
          <p:nvPr>
            <p:custDataLst>
              <p:tags r:id="rId6"/>
            </p:custDataLst>
          </p:nvPr>
        </p:nvSpPr>
        <p:spPr>
          <a:xfrm>
            <a:off x="5003847" y="3256677"/>
            <a:ext cx="1099261" cy="406976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三司</a:t>
            </a:r>
          </a:p>
        </p:txBody>
      </p:sp>
      <p:sp>
        <p:nvSpPr>
          <p:cNvPr id="77" name="圆角矩形 88"/>
          <p:cNvSpPr/>
          <p:nvPr>
            <p:custDataLst>
              <p:tags r:id="rId7"/>
            </p:custDataLst>
          </p:nvPr>
        </p:nvSpPr>
        <p:spPr>
          <a:xfrm>
            <a:off x="10202844" y="3310739"/>
            <a:ext cx="1048172" cy="424476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台谏</a:t>
            </a:r>
          </a:p>
        </p:txBody>
      </p:sp>
      <p:sp>
        <p:nvSpPr>
          <p:cNvPr id="79" name="圆角矩形 91"/>
          <p:cNvSpPr/>
          <p:nvPr>
            <p:custDataLst>
              <p:tags r:id="rId8"/>
            </p:custDataLst>
          </p:nvPr>
        </p:nvSpPr>
        <p:spPr>
          <a:xfrm>
            <a:off x="8439571" y="3236952"/>
            <a:ext cx="1044312" cy="498263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枢密院</a:t>
            </a:r>
          </a:p>
        </p:txBody>
      </p:sp>
      <p:sp>
        <p:nvSpPr>
          <p:cNvPr id="81" name="圆角矩形 94"/>
          <p:cNvSpPr/>
          <p:nvPr>
            <p:custDataLst>
              <p:tags r:id="rId9"/>
            </p:custDataLst>
          </p:nvPr>
        </p:nvSpPr>
        <p:spPr>
          <a:xfrm>
            <a:off x="6357513" y="3259120"/>
            <a:ext cx="1610488" cy="666917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中书门下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（政事堂）</a:t>
            </a:r>
          </a:p>
        </p:txBody>
      </p:sp>
      <p:sp>
        <p:nvSpPr>
          <p:cNvPr id="83" name="圆角矩形 81"/>
          <p:cNvSpPr/>
          <p:nvPr>
            <p:custDataLst>
              <p:tags r:id="rId10"/>
            </p:custDataLst>
          </p:nvPr>
        </p:nvSpPr>
        <p:spPr>
          <a:xfrm>
            <a:off x="5028721" y="4350176"/>
            <a:ext cx="972712" cy="477524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三司使</a:t>
            </a:r>
          </a:p>
        </p:txBody>
      </p:sp>
      <p:cxnSp>
        <p:nvCxnSpPr>
          <p:cNvPr id="84" name="直接连接符 83"/>
          <p:cNvCxnSpPr/>
          <p:nvPr>
            <p:custDataLst>
              <p:tags r:id="rId11"/>
            </p:custDataLst>
          </p:nvPr>
        </p:nvCxnSpPr>
        <p:spPr>
          <a:xfrm flipV="1">
            <a:off x="6682804" y="4063233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5" name="直接连接符 84"/>
          <p:cNvCxnSpPr/>
          <p:nvPr>
            <p:custDataLst>
              <p:tags r:id="rId12"/>
            </p:custDataLst>
          </p:nvPr>
        </p:nvCxnSpPr>
        <p:spPr>
          <a:xfrm flipV="1">
            <a:off x="7643293" y="4063233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86" name="圆角矩形 107"/>
          <p:cNvSpPr/>
          <p:nvPr>
            <p:custDataLst>
              <p:tags r:id="rId13"/>
            </p:custDataLst>
          </p:nvPr>
        </p:nvSpPr>
        <p:spPr>
          <a:xfrm>
            <a:off x="6155108" y="4339591"/>
            <a:ext cx="831704" cy="949659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同平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章事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（宰相）</a:t>
            </a:r>
          </a:p>
        </p:txBody>
      </p:sp>
      <p:sp>
        <p:nvSpPr>
          <p:cNvPr id="88" name="圆角矩形 105"/>
          <p:cNvSpPr/>
          <p:nvPr>
            <p:custDataLst>
              <p:tags r:id="rId14"/>
            </p:custDataLst>
          </p:nvPr>
        </p:nvSpPr>
        <p:spPr>
          <a:xfrm>
            <a:off x="7126727" y="4340700"/>
            <a:ext cx="796105" cy="948549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参知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政事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（执政）</a:t>
            </a:r>
          </a:p>
        </p:txBody>
      </p:sp>
      <p:cxnSp>
        <p:nvCxnSpPr>
          <p:cNvPr id="89" name="直接连接符 88"/>
          <p:cNvCxnSpPr/>
          <p:nvPr>
            <p:custDataLst>
              <p:tags r:id="rId15"/>
            </p:custDataLst>
          </p:nvPr>
        </p:nvCxnSpPr>
        <p:spPr>
          <a:xfrm>
            <a:off x="6684075" y="4078860"/>
            <a:ext cx="987581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0" name="直接连接符 89"/>
          <p:cNvCxnSpPr/>
          <p:nvPr>
            <p:custDataLst>
              <p:tags r:id="rId16"/>
            </p:custDataLst>
          </p:nvPr>
        </p:nvCxnSpPr>
        <p:spPr>
          <a:xfrm flipV="1">
            <a:off x="8597605" y="4095320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1" name="直接连接符 90"/>
          <p:cNvCxnSpPr/>
          <p:nvPr>
            <p:custDataLst>
              <p:tags r:id="rId17"/>
            </p:custDataLst>
          </p:nvPr>
        </p:nvCxnSpPr>
        <p:spPr>
          <a:xfrm flipV="1">
            <a:off x="9598707" y="4111093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2" name="直接连接符 91"/>
          <p:cNvCxnSpPr/>
          <p:nvPr>
            <p:custDataLst>
              <p:tags r:id="rId18"/>
            </p:custDataLst>
          </p:nvPr>
        </p:nvCxnSpPr>
        <p:spPr>
          <a:xfrm>
            <a:off x="8554396" y="4090716"/>
            <a:ext cx="1044313" cy="6664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3" name="直接连接符 92"/>
          <p:cNvCxnSpPr/>
          <p:nvPr>
            <p:custDataLst>
              <p:tags r:id="rId19"/>
            </p:custDataLst>
          </p:nvPr>
        </p:nvCxnSpPr>
        <p:spPr>
          <a:xfrm flipV="1">
            <a:off x="10202841" y="4127569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4" name="直接连接符 93"/>
          <p:cNvCxnSpPr/>
          <p:nvPr>
            <p:custDataLst>
              <p:tags r:id="rId20"/>
            </p:custDataLst>
          </p:nvPr>
        </p:nvCxnSpPr>
        <p:spPr>
          <a:xfrm flipV="1">
            <a:off x="11267008" y="4078477"/>
            <a:ext cx="0" cy="26376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6" name="直接连接符 95"/>
          <p:cNvCxnSpPr/>
          <p:nvPr>
            <p:custDataLst>
              <p:tags r:id="rId21"/>
            </p:custDataLst>
          </p:nvPr>
        </p:nvCxnSpPr>
        <p:spPr>
          <a:xfrm>
            <a:off x="10166916" y="4119775"/>
            <a:ext cx="1084100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7" name="直接连接符 96"/>
          <p:cNvCxnSpPr/>
          <p:nvPr>
            <p:custDataLst>
              <p:tags r:id="rId22"/>
            </p:custDataLst>
          </p:nvPr>
        </p:nvCxnSpPr>
        <p:spPr>
          <a:xfrm flipV="1">
            <a:off x="5621540" y="4085036"/>
            <a:ext cx="0" cy="31545"/>
          </a:xfrm>
          <a:prstGeom prst="line">
            <a:avLst/>
          </a:prstGeom>
          <a:noFill/>
          <a:ln w="19050" cap="flat" cmpd="sng" algn="ctr">
            <a:solidFill>
              <a:srgbClr val="009DD9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98" name="直接连接符 97"/>
          <p:cNvCxnSpPr/>
          <p:nvPr>
            <p:custDataLst>
              <p:tags r:id="rId23"/>
            </p:custDataLst>
          </p:nvPr>
        </p:nvCxnSpPr>
        <p:spPr>
          <a:xfrm flipV="1">
            <a:off x="7177624" y="3892541"/>
            <a:ext cx="0" cy="163929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9" name="直接连接符 98"/>
          <p:cNvCxnSpPr/>
          <p:nvPr>
            <p:custDataLst>
              <p:tags r:id="rId24"/>
            </p:custDataLst>
          </p:nvPr>
        </p:nvCxnSpPr>
        <p:spPr>
          <a:xfrm flipH="1" flipV="1">
            <a:off x="8990153" y="3752395"/>
            <a:ext cx="1935" cy="343719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00" name="圆角矩形 75"/>
          <p:cNvSpPr/>
          <p:nvPr>
            <p:custDataLst>
              <p:tags r:id="rId25"/>
            </p:custDataLst>
          </p:nvPr>
        </p:nvSpPr>
        <p:spPr>
          <a:xfrm>
            <a:off x="4888003" y="5650629"/>
            <a:ext cx="1196683" cy="429947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财政</a:t>
            </a:r>
          </a:p>
        </p:txBody>
      </p:sp>
      <p:sp>
        <p:nvSpPr>
          <p:cNvPr id="101" name="圆角矩形 107"/>
          <p:cNvSpPr/>
          <p:nvPr>
            <p:custDataLst>
              <p:tags r:id="rId26"/>
            </p:custDataLst>
          </p:nvPr>
        </p:nvSpPr>
        <p:spPr>
          <a:xfrm>
            <a:off x="8074447" y="4352983"/>
            <a:ext cx="800595" cy="930780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枢密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使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（执政）</a:t>
            </a:r>
          </a:p>
        </p:txBody>
      </p:sp>
      <p:sp>
        <p:nvSpPr>
          <p:cNvPr id="102" name="圆角矩形 107"/>
          <p:cNvSpPr/>
          <p:nvPr>
            <p:custDataLst>
              <p:tags r:id="rId27"/>
            </p:custDataLst>
          </p:nvPr>
        </p:nvSpPr>
        <p:spPr>
          <a:xfrm>
            <a:off x="8961729" y="4339592"/>
            <a:ext cx="833444" cy="931041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枢密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副使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执政）</a:t>
            </a:r>
          </a:p>
        </p:txBody>
      </p:sp>
      <p:sp>
        <p:nvSpPr>
          <p:cNvPr id="104" name="圆角矩形 105"/>
          <p:cNvSpPr/>
          <p:nvPr>
            <p:custDataLst>
              <p:tags r:id="rId28"/>
            </p:custDataLst>
          </p:nvPr>
        </p:nvSpPr>
        <p:spPr>
          <a:xfrm>
            <a:off x="10708965" y="4362529"/>
            <a:ext cx="846567" cy="496947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知谏院</a:t>
            </a:r>
          </a:p>
        </p:txBody>
      </p:sp>
      <p:sp>
        <p:nvSpPr>
          <p:cNvPr id="106" name="圆角矩形 105"/>
          <p:cNvSpPr/>
          <p:nvPr>
            <p:custDataLst>
              <p:tags r:id="rId29"/>
            </p:custDataLst>
          </p:nvPr>
        </p:nvSpPr>
        <p:spPr>
          <a:xfrm>
            <a:off x="9910136" y="4360363"/>
            <a:ext cx="737705" cy="796836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御史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中丞</a:t>
            </a:r>
          </a:p>
        </p:txBody>
      </p:sp>
      <p:sp>
        <p:nvSpPr>
          <p:cNvPr id="108" name="圆角矩形 75"/>
          <p:cNvSpPr/>
          <p:nvPr>
            <p:custDataLst>
              <p:tags r:id="rId30"/>
            </p:custDataLst>
          </p:nvPr>
        </p:nvSpPr>
        <p:spPr>
          <a:xfrm>
            <a:off x="6608427" y="5633929"/>
            <a:ext cx="1215105" cy="435160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行政</a:t>
            </a:r>
          </a:p>
        </p:txBody>
      </p:sp>
      <p:sp>
        <p:nvSpPr>
          <p:cNvPr id="110" name="圆角矩形 75"/>
          <p:cNvSpPr/>
          <p:nvPr>
            <p:custDataLst>
              <p:tags r:id="rId31"/>
            </p:custDataLst>
          </p:nvPr>
        </p:nvSpPr>
        <p:spPr>
          <a:xfrm>
            <a:off x="8421796" y="5665167"/>
            <a:ext cx="1196683" cy="415408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军政</a:t>
            </a:r>
          </a:p>
        </p:txBody>
      </p:sp>
      <p:sp>
        <p:nvSpPr>
          <p:cNvPr id="112" name="圆角矩形 75"/>
          <p:cNvSpPr/>
          <p:nvPr>
            <p:custDataLst>
              <p:tags r:id="rId32"/>
            </p:custDataLst>
          </p:nvPr>
        </p:nvSpPr>
        <p:spPr>
          <a:xfrm>
            <a:off x="10278987" y="5650104"/>
            <a:ext cx="1213776" cy="430472"/>
          </a:xfrm>
          <a:prstGeom prst="roundRect">
            <a:avLst>
              <a:gd name="adj" fmla="val 38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</a:rPr>
              <a:t>监察</a:t>
            </a:r>
          </a:p>
        </p:txBody>
      </p:sp>
      <p:cxnSp>
        <p:nvCxnSpPr>
          <p:cNvPr id="113" name="直接连接符 112"/>
          <p:cNvCxnSpPr>
            <a:endCxn id="74" idx="2"/>
          </p:cNvCxnSpPr>
          <p:nvPr>
            <p:custDataLst>
              <p:tags r:id="rId33"/>
            </p:custDataLst>
          </p:nvPr>
        </p:nvCxnSpPr>
        <p:spPr>
          <a:xfrm flipV="1">
            <a:off x="5548800" y="3663653"/>
            <a:ext cx="4677" cy="665947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>
            <p:custDataLst>
              <p:tags r:id="rId34"/>
            </p:custDataLst>
          </p:nvPr>
        </p:nvCxnSpPr>
        <p:spPr>
          <a:xfrm flipV="1">
            <a:off x="10819200" y="3736475"/>
            <a:ext cx="7515" cy="353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4" name="直接连接符 133"/>
          <p:cNvCxnSpPr/>
          <p:nvPr>
            <p:custDataLst>
              <p:tags r:id="rId35"/>
            </p:custDataLst>
          </p:nvPr>
        </p:nvCxnSpPr>
        <p:spPr>
          <a:xfrm flipV="1">
            <a:off x="7184373" y="2922659"/>
            <a:ext cx="0" cy="334019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5" name="直接连接符 134"/>
          <p:cNvCxnSpPr/>
          <p:nvPr>
            <p:custDataLst>
              <p:tags r:id="rId36"/>
            </p:custDataLst>
          </p:nvPr>
        </p:nvCxnSpPr>
        <p:spPr>
          <a:xfrm flipV="1">
            <a:off x="10809600" y="2922659"/>
            <a:ext cx="0" cy="38400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6" name="直接连接符 135"/>
          <p:cNvCxnSpPr/>
          <p:nvPr>
            <p:custDataLst>
              <p:tags r:id="rId37"/>
            </p:custDataLst>
          </p:nvPr>
        </p:nvCxnSpPr>
        <p:spPr>
          <a:xfrm flipV="1">
            <a:off x="8989151" y="2902933"/>
            <a:ext cx="0" cy="334019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1476945" y="426400"/>
            <a:ext cx="4348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江西拙楷" panose="02010600040101010101" pitchFamily="2" charset="-122"/>
                <a:ea typeface="江西拙楷" panose="02010600040101010101" pitchFamily="2" charset="-122"/>
              </a:rPr>
              <a:t>（三）  削弱相权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8" grpId="0"/>
      <p:bldP spid="53" grpId="0"/>
      <p:bldP spid="54" grpId="0"/>
      <p:bldP spid="72" grpId="0" bldLvl="0" animBg="1"/>
      <p:bldP spid="74" grpId="0" bldLvl="0" animBg="1"/>
      <p:bldP spid="77" grpId="0" bldLvl="0" animBg="1"/>
      <p:bldP spid="79" grpId="0" bldLvl="0" animBg="1"/>
      <p:bldP spid="81" grpId="0" bldLvl="0" animBg="1"/>
      <p:bldP spid="83" grpId="0" bldLvl="0" animBg="1"/>
      <p:bldP spid="86" grpId="0" bldLvl="0" animBg="1"/>
      <p:bldP spid="88" grpId="0" bldLvl="0" animBg="1"/>
      <p:bldP spid="100" grpId="0" bldLvl="0" animBg="1"/>
      <p:bldP spid="101" grpId="0" bldLvl="0" animBg="1"/>
      <p:bldP spid="102" grpId="0" bldLvl="0" animBg="1"/>
      <p:bldP spid="104" grpId="0" bldLvl="0" animBg="1"/>
      <p:bldP spid="106" grpId="0" bldLvl="0" animBg="1"/>
      <p:bldP spid="108" grpId="0" bldLvl="0" animBg="1"/>
      <p:bldP spid="110" grpId="0" bldLvl="0" animBg="1"/>
      <p:bldP spid="11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i"/>
  <p:tag name="KSO_WM_UNIT_INDEX" val="1_1_3_2"/>
  <p:tag name="KSO_WM_UNIT_ID" val="diagram20165058_7*p_h_h_i*1_1_3_2"/>
  <p:tag name="KSO_WM_UNIT_LAYERLEVEL" val="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1_2_1"/>
  <p:tag name="KSO_WM_UNIT_ID" val="diagram20165058_7*p_h_h_h_h_f*1_1_3_1_2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2_1_2"/>
  <p:tag name="KSO_WM_UNIT_ID" val="diagram20165058_7*p_h_h_h_h_i*1_1_3_2_1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2_2_2"/>
  <p:tag name="KSO_WM_UNIT_ID" val="diagram20165058_7*p_h_h_h_h_i*1_1_3_2_2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1_1"/>
  <p:tag name="KSO_WM_UNIT_ID" val="diagram20165058_7*p_h_h_h_h_f*1_1_3_2_1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2_1"/>
  <p:tag name="KSO_WM_UNIT_ID" val="diagram20165058_7*p_h_h_h_h_f*1_1_3_2_2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2_4"/>
  <p:tag name="KSO_WM_UNIT_ID" val="diagram20165058_7*p_h_h_h_i*1_1_3_2_4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3_1_2"/>
  <p:tag name="KSO_WM_UNIT_ID" val="diagram20165058_7*p_h_h_h_h_i*1_1_3_3_1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3_2_2"/>
  <p:tag name="KSO_WM_UNIT_ID" val="diagram20165058_7*p_h_h_h_h_i*1_1_3_3_2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3_4"/>
  <p:tag name="KSO_WM_UNIT_ID" val="diagram20165058_7*p_h_h_h_i*1_1_3_3_4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4_1_2"/>
  <p:tag name="KSO_WM_UNIT_ID" val="diagram20165058_7*p_h_h_h_h_i*1_1_3_4_1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i"/>
  <p:tag name="KSO_WM_UNIT_INDEX" val="1_1_3_3"/>
  <p:tag name="KSO_WM_UNIT_ID" val="diagram20165058_7*p_h_h_i*1_1_3_3"/>
  <p:tag name="KSO_WM_UNIT_LAYERLEVEL" val="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i"/>
  <p:tag name="KSO_WM_UNIT_INDEX" val="1_1_3_4_2_2"/>
  <p:tag name="KSO_WM_UNIT_ID" val="diagram20165058_7*p_h_h_h_h_i*1_1_3_4_2_2"/>
  <p:tag name="KSO_WM_UNIT_LAYERLEVEL" val="1_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4_4"/>
  <p:tag name="KSO_WM_UNIT_ID" val="diagram20165058_7*p_h_h_h_i*1_1_3_4_4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3"/>
  <p:tag name="KSO_WM_UNIT_ID" val="diagram20165058_7*p_h_h_h_i*1_1_3_1_3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2_3"/>
  <p:tag name="KSO_WM_UNIT_ID" val="diagram20165058_7*p_h_h_h_i*1_1_3_2_3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3_3"/>
  <p:tag name="KSO_WM_UNIT_ID" val="diagram20165058_7*p_h_h_h_i*1_1_3_3_3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1_1"/>
  <p:tag name="KSO_WM_UNIT_ID" val="diagram20165058_7*p_h_h_h_f*1_1_3_1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1_1"/>
  <p:tag name="KSO_WM_UNIT_ID" val="diagram20165058_7*p_h_h_h_h_f*1_1_3_2_1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1_1"/>
  <p:tag name="KSO_WM_UNIT_ID" val="diagram20165058_7*p_h_h_h_h_f*1_1_3_2_1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2_1"/>
  <p:tag name="KSO_WM_UNIT_ID" val="diagram20165058_7*p_h_h_h_h_f*1_1_3_2_2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h_f"/>
  <p:tag name="KSO_WM_UNIT_INDEX" val="1_1_3_2_2_1"/>
  <p:tag name="KSO_WM_UNIT_ID" val="diagram20165058_7*p_h_h_h_h_f*1_1_3_2_2_1"/>
  <p:tag name="KSO_WM_UNIT_LAYERLEVEL" val="1_1_1_1_1_1"/>
  <p:tag name="KSO_WM_UNIT_VALUE" val="1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i"/>
  <p:tag name="KSO_WM_UNIT_INDEX" val="1_1_3_4"/>
  <p:tag name="KSO_WM_UNIT_ID" val="diagram20165058_7*p_h_h_i*1_1_3_4"/>
  <p:tag name="KSO_WM_UNIT_LAYERLEVEL" val="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1_1"/>
  <p:tag name="KSO_WM_UNIT_ID" val="diagram20165058_7*p_h_h_h_f*1_1_3_1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1_1"/>
  <p:tag name="KSO_WM_UNIT_ID" val="diagram20165058_7*p_h_h_h_f*1_1_3_1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1_1"/>
  <p:tag name="KSO_WM_UNIT_ID" val="diagram20165058_7*p_h_h_h_f*1_1_3_1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2"/>
  <p:tag name="KSO_WM_UNIT_ID" val="diagram20165058_7*p_h_h_h_i*1_1_3_1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2_2"/>
  <p:tag name="KSO_WM_UNIT_ID" val="diagram20165058_7*p_h_h_h_i*1_1_3_2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2"/>
  <p:tag name="KSO_WM_UNIT_ID" val="diagram20165058_7*p_h_h_h_i*1_1_3_1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2"/>
  <p:tag name="KSO_WM_UNIT_ID" val="diagram20165058_7*p_h_h_h_i*1_1_3_1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2"/>
  <p:tag name="KSO_WM_UNIT_ID" val="diagram20165058_7*p_h_h_h_i*1_1_3_1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26"/>
  <p:tag name="KSO_WM_UNIT_TYPE" val="l_h_f"/>
  <p:tag name="KSO_WM_UNIT_INDEX" val="1_1_1"/>
  <p:tag name="KSO_WM_UNIT_ID" val="diagram160326_3*l_h_f*1_1_1"/>
  <p:tag name="KSO_WM_UNIT_CLEAR" val="1"/>
  <p:tag name="KSO_WM_UNIT_LAYERLEVEL" val="1_1_1"/>
  <p:tag name="KSO_WM_UNIT_VALUE" val="28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1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26"/>
  <p:tag name="KSO_WM_UNIT_TYPE" val="l_h_f"/>
  <p:tag name="KSO_WM_UNIT_INDEX" val="1_2_1"/>
  <p:tag name="KSO_WM_UNIT_ID" val="diagram160326_3*l_h_f*1_2_1"/>
  <p:tag name="KSO_WM_UNIT_CLEAR" val="1"/>
  <p:tag name="KSO_WM_UNIT_LAYERLEVEL" val="1_1_1"/>
  <p:tag name="KSO_WM_UNIT_VALUE" val="28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1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i"/>
  <p:tag name="KSO_WM_UNIT_INDEX" val="1_1_3_1_2"/>
  <p:tag name="KSO_WM_UNIT_ID" val="diagram20165058_7*p_h_h_h_i*1_1_3_1_2"/>
  <p:tag name="KSO_WM_UNIT_LAYERLEVEL" val="1_1_1_1_1"/>
  <p:tag name="KSO_WM_BEAUTIFY_FLAG" val="#wm#"/>
  <p:tag name="KSO_WM_TAG_VERSION" val="1.0"/>
  <p:tag name="KSO_WM_DIAGRAM_GROUP_CODE" val="p1-1"/>
  <p:tag name="KSO_WM_UNIT_LINE_FORE_SCHEMECOLOR_INDEX" val="6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26"/>
  <p:tag name="KSO_WM_UNIT_TYPE" val="l_h_f"/>
  <p:tag name="KSO_WM_UNIT_INDEX" val="1_3_1"/>
  <p:tag name="KSO_WM_UNIT_ID" val="diagram160326_3*l_h_f*1_3_1"/>
  <p:tag name="KSO_WM_UNIT_CLEAR" val="1"/>
  <p:tag name="KSO_WM_UNIT_LAYERLEVEL" val="1_1_1"/>
  <p:tag name="KSO_WM_UNIT_VALUE" val="28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1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554c7fd-8860-4ac8-a6e6-7bf4cf5c9f2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16df4-d70c-4eb2-ba5d-528d4dd03c9b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f"/>
  <p:tag name="KSO_WM_UNIT_INDEX" val="1_1_1"/>
  <p:tag name="KSO_WM_UNIT_ID" val="diagram20165058_7*p_h_f*1_1_1"/>
  <p:tag name="KSO_WM_UNIT_LAYERLEVEL" val="1_1_1"/>
  <p:tag name="KSO_WM_UNIT_VALUE" val="3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1_1"/>
  <p:tag name="KSO_WM_UNIT_ID" val="diagram20165058_7*p_h_h_h_f*1_1_3_1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4_1"/>
  <p:tag name="KSO_WM_UNIT_ID" val="diagram20165058_7*p_h_h_h_f*1_1_3_4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3_1"/>
  <p:tag name="KSO_WM_UNIT_ID" val="diagram20165058_7*p_h_h_h_f*1_1_3_3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65058"/>
  <p:tag name="KSO_WM_UNIT_TYPE" val="p_h_h_h_f"/>
  <p:tag name="KSO_WM_UNIT_INDEX" val="1_1_3_2_1"/>
  <p:tag name="KSO_WM_UNIT_ID" val="diagram20165058_7*p_h_h_h_f*1_1_3_2_1"/>
  <p:tag name="KSO_WM_UNIT_LAYERLEVEL" val="1_1_1_1_1"/>
  <p:tag name="KSO_WM_UNIT_VALUE" val="1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2369</Words>
  <Application>Microsoft Office PowerPoint</Application>
  <PresentationFormat>宽屏</PresentationFormat>
  <Paragraphs>332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黑体</vt:lpstr>
      <vt:lpstr>汉仪昌黎宋刻本(原版)简</vt:lpstr>
      <vt:lpstr>微软雅黑</vt:lpstr>
      <vt:lpstr>Wingdings</vt:lpstr>
      <vt:lpstr>Arial</vt:lpstr>
      <vt:lpstr>等线</vt:lpstr>
      <vt:lpstr>江西拙楷</vt:lpstr>
      <vt:lpstr>华文新魏</vt:lpstr>
      <vt:lpstr>Calibri</vt:lpstr>
      <vt:lpstr>方正正中黑简体</vt:lpstr>
      <vt:lpstr>Impact</vt:lpstr>
      <vt:lpstr>楷体</vt:lpstr>
      <vt:lpstr>Calibri Light</vt:lpstr>
      <vt:lpstr>方正清刻本悦宋简体</vt:lpstr>
      <vt:lpstr>隶书</vt:lpstr>
      <vt:lpstr>汉仪劲楷简</vt:lpstr>
      <vt:lpstr>等线 Light</vt:lpstr>
      <vt:lpstr>华文行楷</vt:lpstr>
      <vt:lpstr>方正宋刻本秀楷简体</vt:lpstr>
      <vt:lpstr>宋体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赛男 付</dc:creator>
  <cp:lastModifiedBy>admin</cp:lastModifiedBy>
  <cp:revision>44</cp:revision>
  <dcterms:created xsi:type="dcterms:W3CDTF">2020-07-17T23:48:00Z</dcterms:created>
  <dcterms:modified xsi:type="dcterms:W3CDTF">2020-11-16T02:06:08Z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